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78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B3B0EF-5D92-42A2-BB82-B5699367718F}" v="4" dt="2024-02-06T14:56:34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le Mønster" userId="39ffc022-74f4-41d4-b421-dc00ce024c3e" providerId="ADAL" clId="{90B3B0EF-5D92-42A2-BB82-B5699367718F}"/>
    <pc:docChg chg="addSld modSld">
      <pc:chgData name="Helle Mønster" userId="39ffc022-74f4-41d4-b421-dc00ce024c3e" providerId="ADAL" clId="{90B3B0EF-5D92-42A2-BB82-B5699367718F}" dt="2024-02-06T14:34:14.834" v="18" actId="20577"/>
      <pc:docMkLst>
        <pc:docMk/>
      </pc:docMkLst>
      <pc:sldChg chg="modNotesTx">
        <pc:chgData name="Helle Mønster" userId="39ffc022-74f4-41d4-b421-dc00ce024c3e" providerId="ADAL" clId="{90B3B0EF-5D92-42A2-BB82-B5699367718F}" dt="2024-02-06T14:34:14.834" v="18" actId="20577"/>
        <pc:sldMkLst>
          <pc:docMk/>
          <pc:sldMk cId="2742003651" sldId="265"/>
        </pc:sldMkLst>
      </pc:sldChg>
      <pc:sldChg chg="add">
        <pc:chgData name="Helle Mønster" userId="39ffc022-74f4-41d4-b421-dc00ce024c3e" providerId="ADAL" clId="{90B3B0EF-5D92-42A2-BB82-B5699367718F}" dt="2024-02-06T14:33:53.026" v="0"/>
        <pc:sldMkLst>
          <pc:docMk/>
          <pc:sldMk cId="2876079410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28285-1D3C-48A6-9710-2DA4EC78C863}" type="datetimeFigureOut">
              <a:rPr lang="da-DK" smtClean="0"/>
              <a:t>06-02-2024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B1B33-ED50-4D5D-A386-686C8D1459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813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51B27-F21C-A542-82CA-BA5F5A3A173F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20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3 forløb a 4 uger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B1B33-ED50-4D5D-A386-686C8D1459E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965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4A1F8-9959-D391-B1AB-060DB8022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106CFA0-F017-2E2D-B1B8-07D408851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E9BCA66-CBFF-3684-631A-0473CE0D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EE46-8F43-47BF-8693-D28B75750279}" type="datetimeFigureOut">
              <a:rPr lang="da-DK" smtClean="0"/>
              <a:t>06-02-2024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0385A0-2090-E8CE-9766-0ADE36F8B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17D186-529E-DDAF-03E0-D25ADF7F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BF88-016A-46CD-B1B3-D5019C60874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959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D0DF0-0DBE-FA4D-8605-772104CE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A4D8FE0-75D5-C075-D514-57B18A074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4E8D6EF-42FC-3C26-4605-B22519B7D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EE46-8F43-47BF-8693-D28B75750279}" type="datetimeFigureOut">
              <a:rPr lang="da-DK" smtClean="0"/>
              <a:t>06-02-2024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CE5EE58-4CEF-AE6B-3761-CB231A9AF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AAC159A-4B0D-7B65-E613-06CD074C9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BF88-016A-46CD-B1B3-D5019C60874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856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82C3D99-565B-90DB-34EB-89D44C6F2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44D2E66-AD5D-4013-6A07-3F4FC861D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685C662-8CD1-E7F4-4E7C-002E855F2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EE46-8F43-47BF-8693-D28B75750279}" type="datetimeFigureOut">
              <a:rPr lang="da-DK" smtClean="0"/>
              <a:t>06-02-2024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851F160-44F0-F6FE-5A7C-5EB1CB973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8CBA35-317C-A1B5-E875-CE162C92C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BF88-016A-46CD-B1B3-D5019C60874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18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67A3D-CEF0-A4DD-95D7-A9C285C0D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05DCD2-E5F2-6AED-C0D8-0E885D28C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75EBF31-AF46-C748-F98B-36614EAF0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EE46-8F43-47BF-8693-D28B75750279}" type="datetimeFigureOut">
              <a:rPr lang="da-DK" smtClean="0"/>
              <a:t>06-02-2024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2E57BA5-2398-B838-2ED2-71E025884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324110A-8198-1514-53E2-D0A3036FC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BF88-016A-46CD-B1B3-D5019C60874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244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170E17-F381-6D43-40D1-F14A0719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AE16116-1E3A-0AAC-9F47-7C9193702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89AC8B-0D5F-DEF9-9C39-BCD4B675F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EE46-8F43-47BF-8693-D28B75750279}" type="datetimeFigureOut">
              <a:rPr lang="da-DK" smtClean="0"/>
              <a:t>06-02-2024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4BA1EC-206D-A86D-6534-2E46D521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A809E07-BFDA-40FD-3011-61620D874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BF88-016A-46CD-B1B3-D5019C60874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522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51954-16F6-4DA3-8730-42F39B656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3E361C-5F61-7FC2-5E35-86FD00A45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3ED65B3-463B-DAD8-1CDE-8C201E9E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981BF35-145B-6A89-AD28-562C60FF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EE46-8F43-47BF-8693-D28B75750279}" type="datetimeFigureOut">
              <a:rPr lang="da-DK" smtClean="0"/>
              <a:t>06-02-2024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2383E07-476B-39F4-AD9B-727AEB2A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48B5409-34C4-2499-E756-A6CD47B5D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BF88-016A-46CD-B1B3-D5019C60874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83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65B8D-C8A1-E9C4-2CDA-72ABF54D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ADDD414-5FA5-A389-D911-36AD665EB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5B70273-DCCC-D032-8C22-49B5D5424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B3D955E-2491-BCE2-A4FB-4ACA5602D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F113331-BAC2-FA3C-0A2F-493BCC631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AF85F3F-21FC-423F-B839-FAAF9A075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EE46-8F43-47BF-8693-D28B75750279}" type="datetimeFigureOut">
              <a:rPr lang="da-DK" smtClean="0"/>
              <a:t>06-02-2024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C9B0291-9C0F-FE91-7FCD-59050B43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E98F1F6-BA66-CEA7-4032-2A837CA31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BF88-016A-46CD-B1B3-D5019C60874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835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6DE3D-7F5C-8C9C-FC68-415112EB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62B5009-E96A-6A6B-75DA-EAC574EA4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EE46-8F43-47BF-8693-D28B75750279}" type="datetimeFigureOut">
              <a:rPr lang="da-DK" smtClean="0"/>
              <a:t>06-02-2024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EAC1AB4-2341-BAD4-FD61-2A9004751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2F9DC15-3436-1E11-E143-B9A31960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BF88-016A-46CD-B1B3-D5019C60874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547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45D6B34-9091-4186-061A-E0782BD7A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EE46-8F43-47BF-8693-D28B75750279}" type="datetimeFigureOut">
              <a:rPr lang="da-DK" smtClean="0"/>
              <a:t>06-02-2024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892FC32-FB78-93BB-9087-E7693A63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85645BB-47C4-61E7-A98B-A53D7F8B4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BF88-016A-46CD-B1B3-D5019C60874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38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9DC83-E784-3939-96CD-2E955689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0C0B8C2-66A4-5FA3-E86D-77D9B887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5AE9D86-2E24-4F0B-131B-EC8202C5C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CE2568F-A322-BB72-C2D9-310B3586C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EE46-8F43-47BF-8693-D28B75750279}" type="datetimeFigureOut">
              <a:rPr lang="da-DK" smtClean="0"/>
              <a:t>06-02-2024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D2B0706-1560-B924-A939-EB431CCC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5CB2509-DABF-8FA8-1A9E-F21C8224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BF88-016A-46CD-B1B3-D5019C60874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620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E1342-930E-0357-FA50-072E641A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08B51CC-FFDB-1E19-9821-F53ED4408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ED1DA3E-7871-7E91-22FF-838020276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E8C1292-7798-8192-343F-CBE17708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EE46-8F43-47BF-8693-D28B75750279}" type="datetimeFigureOut">
              <a:rPr lang="da-DK" smtClean="0"/>
              <a:t>06-02-2024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357D67B-EDA5-A016-6CBF-01758F11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295673F-6412-403D-EE68-7A010EB64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BF88-016A-46CD-B1B3-D5019C60874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869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DCF6707-F387-6A40-FB39-8F8FF9FE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9937C4A-649E-09FD-1B43-23DC6EA64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A537EBC-14B2-4EBC-1E8C-DDC5EEF20D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EEE46-8F43-47BF-8693-D28B75750279}" type="datetimeFigureOut">
              <a:rPr lang="da-DK" smtClean="0"/>
              <a:t>06-02-2024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D2D68A7-BB24-3637-36F8-7A57E0206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761854A-7AEA-0827-7FD8-2BB10E3F6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BF88-016A-46CD-B1B3-D5019C60874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135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bygning, kredsløb, vej, by&#10;&#10;Automatisk genereret beskrivelse">
            <a:extLst>
              <a:ext uri="{FF2B5EF4-FFF2-40B4-BE49-F238E27FC236}">
                <a16:creationId xmlns:a16="http://schemas.microsoft.com/office/drawing/2014/main" id="{17D74465-EB40-4B21-A25A-5E54A29C8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7409985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88615F5C-B7DD-4815-BE13-316F3B40162E}"/>
              </a:ext>
            </a:extLst>
          </p:cNvPr>
          <p:cNvSpPr txBox="1"/>
          <p:nvPr/>
        </p:nvSpPr>
        <p:spPr>
          <a:xfrm rot="18278887">
            <a:off x="8683087" y="5678408"/>
            <a:ext cx="1691020" cy="277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200" dirty="0"/>
              <a:t>Karen Blixens Boulevard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11FC084-C94A-450A-B370-6FF79DA194D5}"/>
              </a:ext>
            </a:extLst>
          </p:cNvPr>
          <p:cNvSpPr txBox="1"/>
          <p:nvPr/>
        </p:nvSpPr>
        <p:spPr>
          <a:xfrm rot="650767">
            <a:off x="6455171" y="2172295"/>
            <a:ext cx="142472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50" dirty="0"/>
              <a:t>Trille Lucassens Gade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A23F90D3-7C53-402D-BA92-F571C0CB53F6}"/>
              </a:ext>
            </a:extLst>
          </p:cNvPr>
          <p:cNvSpPr txBox="1"/>
          <p:nvPr/>
        </p:nvSpPr>
        <p:spPr>
          <a:xfrm rot="1020099">
            <a:off x="1027673" y="5550402"/>
            <a:ext cx="153848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50" dirty="0"/>
              <a:t>Inger Christensens Gade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55740820-7C4B-45E5-9288-8BF70E0F3486}"/>
              </a:ext>
            </a:extLst>
          </p:cNvPr>
          <p:cNvSpPr txBox="1"/>
          <p:nvPr/>
        </p:nvSpPr>
        <p:spPr>
          <a:xfrm rot="20615914">
            <a:off x="4003877" y="340623"/>
            <a:ext cx="744539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50" dirty="0"/>
              <a:t>Ringvejen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90CF5447-A2BD-4781-B779-CBA0919997D1}"/>
              </a:ext>
            </a:extLst>
          </p:cNvPr>
          <p:cNvSpPr txBox="1"/>
          <p:nvPr/>
        </p:nvSpPr>
        <p:spPr>
          <a:xfrm>
            <a:off x="898768" y="748199"/>
            <a:ext cx="2919369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da-DK" sz="3200" dirty="0"/>
              <a:t>Projekt-fakta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200" dirty="0"/>
              <a:t>600 elever i tre spor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200" dirty="0"/>
              <a:t>Placeres i to afdelinger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200" dirty="0"/>
              <a:t>Samlet areal ca. 13.000 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/>
              <a:t>Byggestart 2023, står færdig 2025/2026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/>
              <a:t>Anlægsøkonomisk ramme 294 mio. kr.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4586BB4F-49C4-41F5-8EAC-6065E7DEE219}"/>
              </a:ext>
            </a:extLst>
          </p:cNvPr>
          <p:cNvSpPr txBox="1"/>
          <p:nvPr/>
        </p:nvSpPr>
        <p:spPr>
          <a:xfrm>
            <a:off x="9406861" y="6314218"/>
            <a:ext cx="27851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200" dirty="0"/>
              <a:t>Luftfoto fra www.helhedsplangellerup.dk </a:t>
            </a:r>
          </a:p>
        </p:txBody>
      </p:sp>
      <p:sp>
        <p:nvSpPr>
          <p:cNvPr id="15" name="Taleboble: rektangel med afrundede hjørner 14">
            <a:extLst>
              <a:ext uri="{FF2B5EF4-FFF2-40B4-BE49-F238E27FC236}">
                <a16:creationId xmlns:a16="http://schemas.microsoft.com/office/drawing/2014/main" id="{569FC72A-A56D-4C06-8F90-E8E8B271CD35}"/>
              </a:ext>
            </a:extLst>
          </p:cNvPr>
          <p:cNvSpPr/>
          <p:nvPr/>
        </p:nvSpPr>
        <p:spPr>
          <a:xfrm>
            <a:off x="1897040" y="4094328"/>
            <a:ext cx="1545489" cy="948271"/>
          </a:xfrm>
          <a:prstGeom prst="wedgeRoundRectCallout">
            <a:avLst>
              <a:gd name="adj1" fmla="val -33056"/>
              <a:gd name="adj2" fmla="val 7125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dirty="0">
                <a:solidFill>
                  <a:schemeClr val="tx1"/>
                </a:solidFill>
              </a:rPr>
              <a:t>Indskoling </a:t>
            </a:r>
          </a:p>
          <a:p>
            <a:pPr algn="ctr"/>
            <a:r>
              <a:rPr lang="da-DK" sz="2000" dirty="0">
                <a:solidFill>
                  <a:schemeClr val="tx1"/>
                </a:solidFill>
              </a:rPr>
              <a:t> &amp; SFO</a:t>
            </a:r>
          </a:p>
        </p:txBody>
      </p:sp>
      <p:sp>
        <p:nvSpPr>
          <p:cNvPr id="16" name="Taleboble: rektangel med afrundede hjørner 15">
            <a:extLst>
              <a:ext uri="{FF2B5EF4-FFF2-40B4-BE49-F238E27FC236}">
                <a16:creationId xmlns:a16="http://schemas.microsoft.com/office/drawing/2014/main" id="{CFDC7B9D-989E-4457-A8E2-836B76EE82FD}"/>
              </a:ext>
            </a:extLst>
          </p:cNvPr>
          <p:cNvSpPr/>
          <p:nvPr/>
        </p:nvSpPr>
        <p:spPr>
          <a:xfrm>
            <a:off x="8933956" y="1815401"/>
            <a:ext cx="1898106" cy="1091609"/>
          </a:xfrm>
          <a:prstGeom prst="wedgeRoundRectCallout">
            <a:avLst>
              <a:gd name="adj1" fmla="val -30899"/>
              <a:gd name="adj2" fmla="val 80003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dirty="0">
                <a:solidFill>
                  <a:schemeClr val="tx1"/>
                </a:solidFill>
              </a:rPr>
              <a:t>Mellemtrin Udskoling</a:t>
            </a:r>
          </a:p>
          <a:p>
            <a:pPr algn="ctr"/>
            <a:r>
              <a:rPr lang="da-DK" sz="2000" dirty="0">
                <a:solidFill>
                  <a:schemeClr val="tx1"/>
                </a:solidFill>
              </a:rPr>
              <a:t>Fritidscenter</a:t>
            </a:r>
          </a:p>
        </p:txBody>
      </p:sp>
    </p:spTree>
    <p:extLst>
      <p:ext uri="{BB962C8B-B14F-4D97-AF65-F5344CB8AC3E}">
        <p14:creationId xmlns:p14="http://schemas.microsoft.com/office/powerpoint/2010/main" val="287607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udendørs, træ, himmel, bred">
            <a:extLst>
              <a:ext uri="{FF2B5EF4-FFF2-40B4-BE49-F238E27FC236}">
                <a16:creationId xmlns:a16="http://schemas.microsoft.com/office/drawing/2014/main" id="{56065736-1E29-FFA7-C6CF-AC581FFB3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5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5231065-ECD4-180C-D06E-D8C435EAF54E}"/>
              </a:ext>
            </a:extLst>
          </p:cNvPr>
          <p:cNvSpPr txBox="1"/>
          <p:nvPr/>
        </p:nvSpPr>
        <p:spPr>
          <a:xfrm>
            <a:off x="1200150" y="180975"/>
            <a:ext cx="104568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/>
              <a:t>NY SKOLE OG FRITIDSCENTER I BISPEHAVEN; GELLERUP OG TOVSHØJ </a:t>
            </a:r>
          </a:p>
          <a:p>
            <a:r>
              <a:rPr lang="da-DK" sz="2800" b="1" dirty="0"/>
              <a:t>			ÅBNER 1.AUGUST 2025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0B85B4F6-EE26-3157-C741-3519C532D89D}"/>
              </a:ext>
            </a:extLst>
          </p:cNvPr>
          <p:cNvSpPr txBox="1"/>
          <p:nvPr/>
        </p:nvSpPr>
        <p:spPr>
          <a:xfrm>
            <a:off x="1962150" y="4724400"/>
            <a:ext cx="2897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Trine Lucassens Gade</a:t>
            </a:r>
          </a:p>
        </p:txBody>
      </p:sp>
    </p:spTree>
    <p:extLst>
      <p:ext uri="{BB962C8B-B14F-4D97-AF65-F5344CB8AC3E}">
        <p14:creationId xmlns:p14="http://schemas.microsoft.com/office/powerpoint/2010/main" val="220525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0C5312-A68F-EBFF-49A1-10972F7B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4000" b="1" dirty="0"/>
              <a:t>Første spadestik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440FC0-DCA7-88E3-E1ED-1996E8AB4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29. August 2023 tog </a:t>
            </a:r>
            <a:r>
              <a:rPr lang="en-US" sz="2200" dirty="0" err="1"/>
              <a:t>rådmand</a:t>
            </a:r>
            <a:r>
              <a:rPr lang="en-US" sz="2200" dirty="0"/>
              <a:t> Tomas Medom, </a:t>
            </a:r>
            <a:r>
              <a:rPr lang="en-US" sz="2200" dirty="0" err="1"/>
              <a:t>borgmester</a:t>
            </a:r>
            <a:r>
              <a:rPr lang="en-US" sz="2200" dirty="0"/>
              <a:t> Jacob Bundsgaard og </a:t>
            </a:r>
            <a:r>
              <a:rPr lang="en-US" sz="2200" dirty="0" err="1"/>
              <a:t>elever</a:t>
            </a:r>
            <a:r>
              <a:rPr lang="en-US" sz="2200" dirty="0"/>
              <a:t> </a:t>
            </a:r>
            <a:r>
              <a:rPr lang="en-US" sz="2200" dirty="0" err="1"/>
              <a:t>fra</a:t>
            </a:r>
            <a:r>
              <a:rPr lang="en-US" sz="2200" dirty="0"/>
              <a:t> </a:t>
            </a:r>
            <a:r>
              <a:rPr lang="en-US" sz="2200" dirty="0" err="1"/>
              <a:t>Ellehøjskolen</a:t>
            </a:r>
            <a:r>
              <a:rPr lang="en-US" sz="2200" dirty="0"/>
              <a:t> det </a:t>
            </a:r>
            <a:r>
              <a:rPr lang="en-US" sz="2200" dirty="0" err="1"/>
              <a:t>første</a:t>
            </a:r>
            <a:r>
              <a:rPr lang="en-US" sz="2200" dirty="0"/>
              <a:t> </a:t>
            </a:r>
            <a:r>
              <a:rPr lang="en-US" sz="2200" dirty="0" err="1"/>
              <a:t>spadestik</a:t>
            </a:r>
            <a:r>
              <a:rPr lang="en-US" sz="2200" dirty="0"/>
              <a:t> </a:t>
            </a:r>
            <a:r>
              <a:rPr lang="en-US" sz="2200" dirty="0" err="1"/>
              <a:t>til</a:t>
            </a:r>
            <a:r>
              <a:rPr lang="en-US" sz="2200" dirty="0"/>
              <a:t> </a:t>
            </a:r>
            <a:r>
              <a:rPr lang="en-US" sz="2200" dirty="0" err="1"/>
              <a:t>ny</a:t>
            </a:r>
            <a:r>
              <a:rPr lang="en-US" sz="2200" dirty="0"/>
              <a:t> </a:t>
            </a:r>
            <a:r>
              <a:rPr lang="en-US" sz="2200" dirty="0" err="1"/>
              <a:t>skole</a:t>
            </a:r>
            <a:r>
              <a:rPr lang="en-US" sz="2200" dirty="0"/>
              <a:t>.</a:t>
            </a:r>
          </a:p>
        </p:txBody>
      </p:sp>
      <p:pic>
        <p:nvPicPr>
          <p:cNvPr id="4" name="Pladsholder til indhold 3" descr="Et billede, der indeholder tøj, fodtøj, jord, udendørs&#10;&#10;Automatisk genereret beskrivelse">
            <a:extLst>
              <a:ext uri="{FF2B5EF4-FFF2-40B4-BE49-F238E27FC236}">
                <a16:creationId xmlns:a16="http://schemas.microsoft.com/office/drawing/2014/main" id="{C34FA4F5-743B-E38A-529C-84E0B7B967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22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259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DE4634-853A-E5AA-984D-7845E45C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825" y="172124"/>
            <a:ext cx="4670097" cy="1956841"/>
          </a:xfrm>
        </p:spPr>
        <p:txBody>
          <a:bodyPr anchor="b">
            <a:normAutofit/>
          </a:bodyPr>
          <a:lstStyle/>
          <a:p>
            <a:r>
              <a:rPr lang="da-DK" sz="4000" b="1" dirty="0"/>
              <a:t>Mellemtrin/Udskoling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4E8520-79D4-BEC8-0003-8279152A3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 err="1"/>
              <a:t>Mellemtrin</a:t>
            </a:r>
            <a:r>
              <a:rPr lang="en-US" sz="2200" dirty="0"/>
              <a:t> og </a:t>
            </a:r>
            <a:r>
              <a:rPr lang="en-US" sz="2200" dirty="0" err="1"/>
              <a:t>udskolingsafdelingen</a:t>
            </a:r>
            <a:r>
              <a:rPr lang="en-US" sz="2200" dirty="0"/>
              <a:t> set </a:t>
            </a:r>
            <a:r>
              <a:rPr lang="en-US" sz="2200" dirty="0" err="1"/>
              <a:t>fra</a:t>
            </a:r>
            <a:r>
              <a:rPr lang="en-US" sz="2200" dirty="0"/>
              <a:t> </a:t>
            </a:r>
            <a:r>
              <a:rPr lang="en-US" sz="2200" dirty="0" err="1"/>
              <a:t>Trille</a:t>
            </a:r>
            <a:r>
              <a:rPr lang="en-US" sz="2200" dirty="0"/>
              <a:t> </a:t>
            </a:r>
            <a:r>
              <a:rPr lang="en-US" sz="2200" dirty="0" err="1"/>
              <a:t>Lucassens</a:t>
            </a:r>
            <a:r>
              <a:rPr lang="en-US" sz="2200" dirty="0"/>
              <a:t> Gade 29. </a:t>
            </a:r>
            <a:r>
              <a:rPr lang="en-US" sz="2200" dirty="0" err="1"/>
              <a:t>januar</a:t>
            </a:r>
            <a:r>
              <a:rPr lang="en-US" sz="2200" dirty="0"/>
              <a:t> 2024</a:t>
            </a:r>
          </a:p>
        </p:txBody>
      </p:sp>
      <p:pic>
        <p:nvPicPr>
          <p:cNvPr id="5" name="Pladsholder til indhold 4" descr="Et billede, der indeholder sky, udendørs, jord, byggearbejde&#10;&#10;Automatisk genereret beskrivelse">
            <a:extLst>
              <a:ext uri="{FF2B5EF4-FFF2-40B4-BE49-F238E27FC236}">
                <a16:creationId xmlns:a16="http://schemas.microsoft.com/office/drawing/2014/main" id="{01A52045-0D37-56E7-6848-CADCDBE745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r="2158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290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F5490B-D233-4454-A3E0-1442C714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Projektbaseret læring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26A44CEF-6967-D3CD-5FCE-DFD296A95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Næste skoleår – går vi I gang med PBL for at være klar til 1. august 2024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BBF7FB06-EEA8-3EF9-2972-C1651EF797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49" t="16017" r="40423" b="30159"/>
          <a:stretch/>
        </p:blipFill>
        <p:spPr>
          <a:xfrm>
            <a:off x="5414356" y="1272717"/>
            <a:ext cx="6408836" cy="416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0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4B8291D849F4459D7AB60B6E79C880" ma:contentTypeVersion="18" ma:contentTypeDescription="Opret et nyt dokument." ma:contentTypeScope="" ma:versionID="266bea9ba32884fd2d7a078b68c62379">
  <xsd:schema xmlns:xsd="http://www.w3.org/2001/XMLSchema" xmlns:xs="http://www.w3.org/2001/XMLSchema" xmlns:p="http://schemas.microsoft.com/office/2006/metadata/properties" xmlns:ns2="a408f06c-1694-489f-9cdc-5efa500d75a8" xmlns:ns3="31f27a57-5daa-4240-845d-578cc8bddeed" targetNamespace="http://schemas.microsoft.com/office/2006/metadata/properties" ma:root="true" ma:fieldsID="11399d5d14b32ddbacf2fea93b43c24d" ns2:_="" ns3:_="">
    <xsd:import namespace="a408f06c-1694-489f-9cdc-5efa500d75a8"/>
    <xsd:import namespace="31f27a57-5daa-4240-845d-578cc8bdde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8f06c-1694-489f-9cdc-5efa500d7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27a57-5daa-4240-845d-578cc8bddee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fb3b39-90de-4ad5-ac20-62505550e508}" ma:internalName="TaxCatchAll" ma:showField="CatchAllData" ma:web="31f27a57-5daa-4240-845d-578cc8bdde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f27a57-5daa-4240-845d-578cc8bddeed" xsi:nil="true"/>
    <lcf76f155ced4ddcb4097134ff3c332f xmlns="a408f06c-1694-489f-9cdc-5efa500d75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8F77ED-75EB-4118-9C7A-A8A70D2022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7C34B6-82F7-4F4A-BB0A-41A35D3D66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08f06c-1694-489f-9cdc-5efa500d75a8"/>
    <ds:schemaRef ds:uri="31f27a57-5daa-4240-845d-578cc8bdde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769D29-BF3C-4A63-B1EE-84C5FB620EA8}">
  <ds:schemaRefs>
    <ds:schemaRef ds:uri="http://schemas.microsoft.com/office/2006/metadata/properties"/>
    <ds:schemaRef ds:uri="http://schemas.microsoft.com/office/infopath/2007/PartnerControls"/>
    <ds:schemaRef ds:uri="31f27a57-5daa-4240-845d-578cc8bddeed"/>
    <ds:schemaRef ds:uri="a408f06c-1694-489f-9cdc-5efa500d75a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141</Words>
  <Application>Microsoft Office PowerPoint</Application>
  <PresentationFormat>Widescreen</PresentationFormat>
  <Paragraphs>27</Paragraphs>
  <Slides>5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Første spadestik</vt:lpstr>
      <vt:lpstr>Mellemtrin/Udskoling</vt:lpstr>
      <vt:lpstr>Projektbaseret læring</vt:lpstr>
    </vt:vector>
  </TitlesOfParts>
  <Company>Aarhus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Helle Mønster</dc:creator>
  <cp:lastModifiedBy>Helle Mønster</cp:lastModifiedBy>
  <cp:revision>1</cp:revision>
  <dcterms:created xsi:type="dcterms:W3CDTF">2024-01-29T08:26:58Z</dcterms:created>
  <dcterms:modified xsi:type="dcterms:W3CDTF">2024-02-06T14:56:43Z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0x010100224B8291D849F4459D7AB60B6E79C880</vt:lpwstr>
  </property>
  <property fmtid="{D5CDD505-2E9C-101B-9397-08002B2CF9AE}" pid="3" name="MediaServiceImageTags">
    <vt:lpwstr/>
  </property>
</Properties>
</file>