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79D74-540E-4F6D-82B8-B1C133D865B7}" v="2" dt="2022-10-11T07:51:08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le Mønster" userId="39ffc022-74f4-41d4-b421-dc00ce024c3e" providerId="ADAL" clId="{95079D74-540E-4F6D-82B8-B1C133D865B7}"/>
    <pc:docChg chg="undo custSel addSld delSld modSld">
      <pc:chgData name="Helle Mønster" userId="39ffc022-74f4-41d4-b421-dc00ce024c3e" providerId="ADAL" clId="{95079D74-540E-4F6D-82B8-B1C133D865B7}" dt="2022-10-11T09:01:14.987" v="2420" actId="47"/>
      <pc:docMkLst>
        <pc:docMk/>
      </pc:docMkLst>
      <pc:sldChg chg="addSp delSp modSp mod">
        <pc:chgData name="Helle Mønster" userId="39ffc022-74f4-41d4-b421-dc00ce024c3e" providerId="ADAL" clId="{95079D74-540E-4F6D-82B8-B1C133D865B7}" dt="2022-10-11T07:50:36.989" v="45" actId="20577"/>
        <pc:sldMkLst>
          <pc:docMk/>
          <pc:sldMk cId="2228391389" sldId="256"/>
        </pc:sldMkLst>
        <pc:spChg chg="mod">
          <ac:chgData name="Helle Mønster" userId="39ffc022-74f4-41d4-b421-dc00ce024c3e" providerId="ADAL" clId="{95079D74-540E-4F6D-82B8-B1C133D865B7}" dt="2022-10-11T07:50:28.812" v="27" actId="20577"/>
          <ac:spMkLst>
            <pc:docMk/>
            <pc:sldMk cId="2228391389" sldId="256"/>
            <ac:spMk id="2" creationId="{FC19B5D3-E072-C835-412E-E1F093D65E94}"/>
          </ac:spMkLst>
        </pc:spChg>
        <pc:spChg chg="mod">
          <ac:chgData name="Helle Mønster" userId="39ffc022-74f4-41d4-b421-dc00ce024c3e" providerId="ADAL" clId="{95079D74-540E-4F6D-82B8-B1C133D865B7}" dt="2022-10-11T07:50:36.989" v="45" actId="20577"/>
          <ac:spMkLst>
            <pc:docMk/>
            <pc:sldMk cId="2228391389" sldId="256"/>
            <ac:spMk id="3" creationId="{740331B7-6425-61FF-BD62-075EBEDDC473}"/>
          </ac:spMkLst>
        </pc:spChg>
        <pc:spChg chg="del">
          <ac:chgData name="Helle Mønster" userId="39ffc022-74f4-41d4-b421-dc00ce024c3e" providerId="ADAL" clId="{95079D74-540E-4F6D-82B8-B1C133D865B7}" dt="2022-10-11T07:50:24.371" v="23" actId="26606"/>
          <ac:spMkLst>
            <pc:docMk/>
            <pc:sldMk cId="2228391389" sldId="256"/>
            <ac:spMk id="8" creationId="{A8DB9CD9-59B1-4D73-BC4C-98796A48EF9B}"/>
          </ac:spMkLst>
        </pc:spChg>
        <pc:spChg chg="del">
          <ac:chgData name="Helle Mønster" userId="39ffc022-74f4-41d4-b421-dc00ce024c3e" providerId="ADAL" clId="{95079D74-540E-4F6D-82B8-B1C133D865B7}" dt="2022-10-11T07:50:24.371" v="23" actId="26606"/>
          <ac:spMkLst>
            <pc:docMk/>
            <pc:sldMk cId="2228391389" sldId="256"/>
            <ac:spMk id="10" creationId="{8874A6A9-41FF-4E33-AFA8-F9F81436A59E}"/>
          </ac:spMkLst>
        </pc:spChg>
        <pc:spChg chg="add">
          <ac:chgData name="Helle Mønster" userId="39ffc022-74f4-41d4-b421-dc00ce024c3e" providerId="ADAL" clId="{95079D74-540E-4F6D-82B8-B1C133D865B7}" dt="2022-10-11T07:50:24.371" v="23" actId="26606"/>
          <ac:spMkLst>
            <pc:docMk/>
            <pc:sldMk cId="2228391389" sldId="256"/>
            <ac:spMk id="28" creationId="{54A6836E-C603-43CB-9DA7-89D8E3FA3838}"/>
          </ac:spMkLst>
        </pc:spChg>
        <pc:spChg chg="add">
          <ac:chgData name="Helle Mønster" userId="39ffc022-74f4-41d4-b421-dc00ce024c3e" providerId="ADAL" clId="{95079D74-540E-4F6D-82B8-B1C133D865B7}" dt="2022-10-11T07:50:24.371" v="23" actId="26606"/>
          <ac:spMkLst>
            <pc:docMk/>
            <pc:sldMk cId="2228391389" sldId="256"/>
            <ac:spMk id="30" creationId="{296007DD-F9BF-4F0F-B8C6-C514B2841971}"/>
          </ac:spMkLst>
        </pc:spChg>
        <pc:grpChg chg="del">
          <ac:chgData name="Helle Mønster" userId="39ffc022-74f4-41d4-b421-dc00ce024c3e" providerId="ADAL" clId="{95079D74-540E-4F6D-82B8-B1C133D865B7}" dt="2022-10-11T07:50:24.371" v="23" actId="26606"/>
          <ac:grpSpMkLst>
            <pc:docMk/>
            <pc:sldMk cId="2228391389" sldId="256"/>
            <ac:grpSpMk id="12" creationId="{721D730E-1F97-4071-B143-B05E6D2599BC}"/>
          </ac:grpSpMkLst>
        </pc:grpChg>
        <pc:grpChg chg="add">
          <ac:chgData name="Helle Mønster" userId="39ffc022-74f4-41d4-b421-dc00ce024c3e" providerId="ADAL" clId="{95079D74-540E-4F6D-82B8-B1C133D865B7}" dt="2022-10-11T07:50:24.371" v="23" actId="26606"/>
          <ac:grpSpMkLst>
            <pc:docMk/>
            <pc:sldMk cId="2228391389" sldId="256"/>
            <ac:grpSpMk id="32" creationId="{8A0FAFCA-5C96-453B-83B7-A9AEF7F18960}"/>
          </ac:grpSpMkLst>
        </pc:grpChg>
        <pc:grpChg chg="add">
          <ac:chgData name="Helle Mønster" userId="39ffc022-74f4-41d4-b421-dc00ce024c3e" providerId="ADAL" clId="{95079D74-540E-4F6D-82B8-B1C133D865B7}" dt="2022-10-11T07:50:24.371" v="23" actId="26606"/>
          <ac:grpSpMkLst>
            <pc:docMk/>
            <pc:sldMk cId="2228391389" sldId="256"/>
            <ac:grpSpMk id="38" creationId="{CD0398DD-AD75-4E2B-A3C6-35073082A8B4}"/>
          </ac:grpSpMkLst>
        </pc:grpChg>
      </pc:sldChg>
      <pc:sldChg chg="addSp delSp modSp mod">
        <pc:chgData name="Helle Mønster" userId="39ffc022-74f4-41d4-b421-dc00ce024c3e" providerId="ADAL" clId="{95079D74-540E-4F6D-82B8-B1C133D865B7}" dt="2022-10-11T07:53:26.286" v="295" actId="26606"/>
        <pc:sldMkLst>
          <pc:docMk/>
          <pc:sldMk cId="2655284614" sldId="257"/>
        </pc:sldMkLst>
        <pc:spChg chg="mod">
          <ac:chgData name="Helle Mønster" userId="39ffc022-74f4-41d4-b421-dc00ce024c3e" providerId="ADAL" clId="{95079D74-540E-4F6D-82B8-B1C133D865B7}" dt="2022-10-11T07:53:26.286" v="295" actId="26606"/>
          <ac:spMkLst>
            <pc:docMk/>
            <pc:sldMk cId="2655284614" sldId="257"/>
            <ac:spMk id="2" creationId="{88088262-9005-A3D8-6C58-7F109EEE5316}"/>
          </ac:spMkLst>
        </pc:spChg>
        <pc:spChg chg="mod">
          <ac:chgData name="Helle Mønster" userId="39ffc022-74f4-41d4-b421-dc00ce024c3e" providerId="ADAL" clId="{95079D74-540E-4F6D-82B8-B1C133D865B7}" dt="2022-10-11T07:53:26.286" v="295" actId="26606"/>
          <ac:spMkLst>
            <pc:docMk/>
            <pc:sldMk cId="2655284614" sldId="257"/>
            <ac:spMk id="3" creationId="{A1692C50-BB92-745C-01B3-CD57F5A4A264}"/>
          </ac:spMkLst>
        </pc:spChg>
        <pc:spChg chg="add del">
          <ac:chgData name="Helle Mønster" userId="39ffc022-74f4-41d4-b421-dc00ce024c3e" providerId="ADAL" clId="{95079D74-540E-4F6D-82B8-B1C133D865B7}" dt="2022-10-11T07:53:26.286" v="295" actId="26606"/>
          <ac:spMkLst>
            <pc:docMk/>
            <pc:sldMk cId="2655284614" sldId="257"/>
            <ac:spMk id="8" creationId="{18873D23-2DCF-4B31-A009-95721C06E8E1}"/>
          </ac:spMkLst>
        </pc:spChg>
        <pc:spChg chg="add del">
          <ac:chgData name="Helle Mønster" userId="39ffc022-74f4-41d4-b421-dc00ce024c3e" providerId="ADAL" clId="{95079D74-540E-4F6D-82B8-B1C133D865B7}" dt="2022-10-11T07:53:26.286" v="295" actId="26606"/>
          <ac:spMkLst>
            <pc:docMk/>
            <pc:sldMk cId="2655284614" sldId="257"/>
            <ac:spMk id="10" creationId="{C13EF075-D4EF-4929-ADBC-91B27DA19955}"/>
          </ac:spMkLst>
        </pc:spChg>
        <pc:spChg chg="add del">
          <ac:chgData name="Helle Mønster" userId="39ffc022-74f4-41d4-b421-dc00ce024c3e" providerId="ADAL" clId="{95079D74-540E-4F6D-82B8-B1C133D865B7}" dt="2022-10-11T07:53:26.286" v="295" actId="26606"/>
          <ac:spMkLst>
            <pc:docMk/>
            <pc:sldMk cId="2655284614" sldId="257"/>
            <ac:spMk id="21" creationId="{081EA652-8C6A-4E69-BEB9-170809474553}"/>
          </ac:spMkLst>
        </pc:spChg>
        <pc:spChg chg="add del">
          <ac:chgData name="Helle Mønster" userId="39ffc022-74f4-41d4-b421-dc00ce024c3e" providerId="ADAL" clId="{95079D74-540E-4F6D-82B8-B1C133D865B7}" dt="2022-10-11T07:53:26.286" v="295" actId="26606"/>
          <ac:spMkLst>
            <pc:docMk/>
            <pc:sldMk cId="2655284614" sldId="257"/>
            <ac:spMk id="23" creationId="{5298780A-33B9-4EA2-8F67-DE68AD62841B}"/>
          </ac:spMkLst>
        </pc:spChg>
        <pc:spChg chg="add del">
          <ac:chgData name="Helle Mønster" userId="39ffc022-74f4-41d4-b421-dc00ce024c3e" providerId="ADAL" clId="{95079D74-540E-4F6D-82B8-B1C133D865B7}" dt="2022-10-11T07:53:26.286" v="295" actId="26606"/>
          <ac:spMkLst>
            <pc:docMk/>
            <pc:sldMk cId="2655284614" sldId="257"/>
            <ac:spMk id="25" creationId="{7F488E8B-4E1E-4402-8935-D4E6C02615C7}"/>
          </ac:spMkLst>
        </pc:spChg>
        <pc:grpChg chg="add del">
          <ac:chgData name="Helle Mønster" userId="39ffc022-74f4-41d4-b421-dc00ce024c3e" providerId="ADAL" clId="{95079D74-540E-4F6D-82B8-B1C133D865B7}" dt="2022-10-11T07:53:26.286" v="295" actId="26606"/>
          <ac:grpSpMkLst>
            <pc:docMk/>
            <pc:sldMk cId="2655284614" sldId="257"/>
            <ac:grpSpMk id="12" creationId="{DAA26DFA-AAB2-4973-9C17-16D587C7B198}"/>
          </ac:grpSpMkLst>
        </pc:grpChg>
        <pc:graphicFrameChg chg="add del mod">
          <ac:chgData name="Helle Mønster" userId="39ffc022-74f4-41d4-b421-dc00ce024c3e" providerId="ADAL" clId="{95079D74-540E-4F6D-82B8-B1C133D865B7}" dt="2022-10-11T07:51:08.601" v="57"/>
          <ac:graphicFrameMkLst>
            <pc:docMk/>
            <pc:sldMk cId="2655284614" sldId="257"/>
            <ac:graphicFrameMk id="4" creationId="{0E8AE36A-2AC3-70B8-F7D8-E8321B352528}"/>
          </ac:graphicFrameMkLst>
        </pc:graphicFrameChg>
      </pc:sldChg>
      <pc:sldChg chg="modSp mod">
        <pc:chgData name="Helle Mønster" userId="39ffc022-74f4-41d4-b421-dc00ce024c3e" providerId="ADAL" clId="{95079D74-540E-4F6D-82B8-B1C133D865B7}" dt="2022-10-11T09:00:51.228" v="2391" actId="20577"/>
        <pc:sldMkLst>
          <pc:docMk/>
          <pc:sldMk cId="285481931" sldId="258"/>
        </pc:sldMkLst>
        <pc:spChg chg="mod">
          <ac:chgData name="Helle Mønster" userId="39ffc022-74f4-41d4-b421-dc00ce024c3e" providerId="ADAL" clId="{95079D74-540E-4F6D-82B8-B1C133D865B7}" dt="2022-10-11T07:54:30.247" v="427" actId="20577"/>
          <ac:spMkLst>
            <pc:docMk/>
            <pc:sldMk cId="285481931" sldId="258"/>
            <ac:spMk id="2" creationId="{8BCAC8D1-7FAD-80C2-5DF3-8D613C47C094}"/>
          </ac:spMkLst>
        </pc:spChg>
        <pc:spChg chg="mod">
          <ac:chgData name="Helle Mønster" userId="39ffc022-74f4-41d4-b421-dc00ce024c3e" providerId="ADAL" clId="{95079D74-540E-4F6D-82B8-B1C133D865B7}" dt="2022-10-11T09:00:51.228" v="2391" actId="20577"/>
          <ac:spMkLst>
            <pc:docMk/>
            <pc:sldMk cId="285481931" sldId="258"/>
            <ac:spMk id="3" creationId="{58389F3F-6DF0-BB38-B8CA-C5BF9B47EB0A}"/>
          </ac:spMkLst>
        </pc:spChg>
      </pc:sldChg>
      <pc:sldChg chg="modSp mod">
        <pc:chgData name="Helle Mønster" userId="39ffc022-74f4-41d4-b421-dc00ce024c3e" providerId="ADAL" clId="{95079D74-540E-4F6D-82B8-B1C133D865B7}" dt="2022-10-11T07:54:10.454" v="394" actId="5793"/>
        <pc:sldMkLst>
          <pc:docMk/>
          <pc:sldMk cId="1238013835" sldId="259"/>
        </pc:sldMkLst>
        <pc:spChg chg="mod">
          <ac:chgData name="Helle Mønster" userId="39ffc022-74f4-41d4-b421-dc00ce024c3e" providerId="ADAL" clId="{95079D74-540E-4F6D-82B8-B1C133D865B7}" dt="2022-10-11T07:53:40.364" v="314" actId="20577"/>
          <ac:spMkLst>
            <pc:docMk/>
            <pc:sldMk cId="1238013835" sldId="259"/>
            <ac:spMk id="2" creationId="{6142F8D0-0A3A-B642-7611-20DF727ABBFA}"/>
          </ac:spMkLst>
        </pc:spChg>
        <pc:spChg chg="mod">
          <ac:chgData name="Helle Mønster" userId="39ffc022-74f4-41d4-b421-dc00ce024c3e" providerId="ADAL" clId="{95079D74-540E-4F6D-82B8-B1C133D865B7}" dt="2022-10-11T07:54:10.454" v="394" actId="5793"/>
          <ac:spMkLst>
            <pc:docMk/>
            <pc:sldMk cId="1238013835" sldId="259"/>
            <ac:spMk id="3" creationId="{D286562B-9883-5F0E-4866-7CDD7E5DBBC7}"/>
          </ac:spMkLst>
        </pc:spChg>
      </pc:sldChg>
      <pc:sldChg chg="del">
        <pc:chgData name="Helle Mønster" userId="39ffc022-74f4-41d4-b421-dc00ce024c3e" providerId="ADAL" clId="{95079D74-540E-4F6D-82B8-B1C133D865B7}" dt="2022-10-11T09:01:14.987" v="2420" actId="47"/>
        <pc:sldMkLst>
          <pc:docMk/>
          <pc:sldMk cId="2524117394" sldId="260"/>
        </pc:sldMkLst>
      </pc:sldChg>
      <pc:sldChg chg="modSp add mod">
        <pc:chgData name="Helle Mønster" userId="39ffc022-74f4-41d4-b421-dc00ce024c3e" providerId="ADAL" clId="{95079D74-540E-4F6D-82B8-B1C133D865B7}" dt="2022-10-11T08:42:24.952" v="1488" actId="6549"/>
        <pc:sldMkLst>
          <pc:docMk/>
          <pc:sldMk cId="1950708014" sldId="261"/>
        </pc:sldMkLst>
        <pc:spChg chg="mod">
          <ac:chgData name="Helle Mønster" userId="39ffc022-74f4-41d4-b421-dc00ce024c3e" providerId="ADAL" clId="{95079D74-540E-4F6D-82B8-B1C133D865B7}" dt="2022-10-11T08:42:24.952" v="1488" actId="6549"/>
          <ac:spMkLst>
            <pc:docMk/>
            <pc:sldMk cId="1950708014" sldId="261"/>
            <ac:spMk id="2" creationId="{8BCAC8D1-7FAD-80C2-5DF3-8D613C47C094}"/>
          </ac:spMkLst>
        </pc:spChg>
        <pc:spChg chg="mod">
          <ac:chgData name="Helle Mønster" userId="39ffc022-74f4-41d4-b421-dc00ce024c3e" providerId="ADAL" clId="{95079D74-540E-4F6D-82B8-B1C133D865B7}" dt="2022-10-11T08:38:47.610" v="1448" actId="20577"/>
          <ac:spMkLst>
            <pc:docMk/>
            <pc:sldMk cId="1950708014" sldId="261"/>
            <ac:spMk id="3" creationId="{58389F3F-6DF0-BB38-B8CA-C5BF9B47EB0A}"/>
          </ac:spMkLst>
        </pc:spChg>
      </pc:sldChg>
      <pc:sldChg chg="modSp add mod">
        <pc:chgData name="Helle Mønster" userId="39ffc022-74f4-41d4-b421-dc00ce024c3e" providerId="ADAL" clId="{95079D74-540E-4F6D-82B8-B1C133D865B7}" dt="2022-10-11T08:56:35.948" v="1900" actId="5793"/>
        <pc:sldMkLst>
          <pc:docMk/>
          <pc:sldMk cId="52060153" sldId="262"/>
        </pc:sldMkLst>
        <pc:spChg chg="mod">
          <ac:chgData name="Helle Mønster" userId="39ffc022-74f4-41d4-b421-dc00ce024c3e" providerId="ADAL" clId="{95079D74-540E-4F6D-82B8-B1C133D865B7}" dt="2022-10-11T08:43:00.422" v="1523" actId="20577"/>
          <ac:spMkLst>
            <pc:docMk/>
            <pc:sldMk cId="52060153" sldId="262"/>
            <ac:spMk id="2" creationId="{8BCAC8D1-7FAD-80C2-5DF3-8D613C47C094}"/>
          </ac:spMkLst>
        </pc:spChg>
        <pc:spChg chg="mod">
          <ac:chgData name="Helle Mønster" userId="39ffc022-74f4-41d4-b421-dc00ce024c3e" providerId="ADAL" clId="{95079D74-540E-4F6D-82B8-B1C133D865B7}" dt="2022-10-11T08:56:35.948" v="1900" actId="5793"/>
          <ac:spMkLst>
            <pc:docMk/>
            <pc:sldMk cId="52060153" sldId="262"/>
            <ac:spMk id="3" creationId="{58389F3F-6DF0-BB38-B8CA-C5BF9B47EB0A}"/>
          </ac:spMkLst>
        </pc:spChg>
      </pc:sldChg>
      <pc:sldChg chg="modSp add mod">
        <pc:chgData name="Helle Mønster" userId="39ffc022-74f4-41d4-b421-dc00ce024c3e" providerId="ADAL" clId="{95079D74-540E-4F6D-82B8-B1C133D865B7}" dt="2022-10-11T08:58:39.675" v="2134" actId="20577"/>
        <pc:sldMkLst>
          <pc:docMk/>
          <pc:sldMk cId="283059915" sldId="263"/>
        </pc:sldMkLst>
        <pc:spChg chg="mod">
          <ac:chgData name="Helle Mønster" userId="39ffc022-74f4-41d4-b421-dc00ce024c3e" providerId="ADAL" clId="{95079D74-540E-4F6D-82B8-B1C133D865B7}" dt="2022-10-11T08:56:54.450" v="1920" actId="20577"/>
          <ac:spMkLst>
            <pc:docMk/>
            <pc:sldMk cId="283059915" sldId="263"/>
            <ac:spMk id="2" creationId="{8BCAC8D1-7FAD-80C2-5DF3-8D613C47C094}"/>
          </ac:spMkLst>
        </pc:spChg>
        <pc:spChg chg="mod">
          <ac:chgData name="Helle Mønster" userId="39ffc022-74f4-41d4-b421-dc00ce024c3e" providerId="ADAL" clId="{95079D74-540E-4F6D-82B8-B1C133D865B7}" dt="2022-10-11T08:58:39.675" v="2134" actId="20577"/>
          <ac:spMkLst>
            <pc:docMk/>
            <pc:sldMk cId="283059915" sldId="263"/>
            <ac:spMk id="3" creationId="{58389F3F-6DF0-BB38-B8CA-C5BF9B47EB0A}"/>
          </ac:spMkLst>
        </pc:spChg>
      </pc:sldChg>
      <pc:sldChg chg="modSp add mod">
        <pc:chgData name="Helle Mønster" userId="39ffc022-74f4-41d4-b421-dc00ce024c3e" providerId="ADAL" clId="{95079D74-540E-4F6D-82B8-B1C133D865B7}" dt="2022-10-11T09:01:10.491" v="2419" actId="20577"/>
        <pc:sldMkLst>
          <pc:docMk/>
          <pc:sldMk cId="1675575765" sldId="264"/>
        </pc:sldMkLst>
        <pc:spChg chg="mod">
          <ac:chgData name="Helle Mønster" userId="39ffc022-74f4-41d4-b421-dc00ce024c3e" providerId="ADAL" clId="{95079D74-540E-4F6D-82B8-B1C133D865B7}" dt="2022-10-11T08:59:04.657" v="2155" actId="20577"/>
          <ac:spMkLst>
            <pc:docMk/>
            <pc:sldMk cId="1675575765" sldId="264"/>
            <ac:spMk id="2" creationId="{8BCAC8D1-7FAD-80C2-5DF3-8D613C47C094}"/>
          </ac:spMkLst>
        </pc:spChg>
        <pc:spChg chg="mod">
          <ac:chgData name="Helle Mønster" userId="39ffc022-74f4-41d4-b421-dc00ce024c3e" providerId="ADAL" clId="{95079D74-540E-4F6D-82B8-B1C133D865B7}" dt="2022-10-11T09:01:10.491" v="2419" actId="20577"/>
          <ac:spMkLst>
            <pc:docMk/>
            <pc:sldMk cId="1675575765" sldId="264"/>
            <ac:spMk id="3" creationId="{58389F3F-6DF0-BB38-B8CA-C5BF9B47EB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2DA3F-109C-C337-7CBC-F405EF675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28E436C-D7DF-CC56-38AB-9004572B4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1254AA3-816A-7B90-77AD-15FBB1ABA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99E305-18CA-8E2F-07C3-257341695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C6A0864-1904-21CB-AA3D-2930D2DA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72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70F1B-C8DE-0C34-41F1-CFBC9266D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8F92C63-0D05-573E-4804-FDB2F99B4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2268DDC-81EF-7190-253D-750E14736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317574B-8750-1F86-1EEA-85D0A1F6E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4AA43D4-35BB-CEB8-BDBA-D839DE2DB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883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AE6B23F-D209-FAC4-05F7-5F4461C1A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5B95304-1AC4-D718-8BDD-99B1D2187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49CC369-6876-54E2-E23A-4A0D84723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B92F304-2E75-D891-D489-332562A2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CB3E5CA-8D96-6A00-2E0A-9C0693E2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409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81C65-B25F-04E5-7EF3-E28C98A0B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9D7BD2B-804E-09C1-CC33-F65075E0C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5C76635-F241-74D5-CA92-70DF006B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9FA4E45-F927-20B1-0242-4BF015F3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BFF9D99-B514-C4CC-2E49-2FDD2F7D6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663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E291BA-F3C0-0650-990A-A0A8F2103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EC4B64C-1B08-5195-6847-A435E2E13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94B346E-386C-53CE-7260-857FA733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39A6BC1-1CA2-1F61-BD62-EA619BAA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0AB043C-54F4-D135-39BD-63F26B25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023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87FF59-332C-9BF1-DE8B-4D0EC3605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BB66FBA-D128-783F-9410-4359B23EA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E8F1706-A0F8-5389-AF4C-F8E1E8A62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993A216-FF39-C403-418B-DF383DB9F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0F87148-91EA-DF42-BC60-510E9BF7C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CBB437C-4B1D-8560-4BE2-01356107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76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5D4CE0-9DB9-D637-45C0-366E614BE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77E877A-CFAB-8768-7C44-D4B835EF2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BB34160-2F59-3512-80F2-D1E6A6C86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1698BE3-6B0C-AEC9-6DA3-F2BD6855B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7D576AA-F0E4-D980-B050-FDBA1E4615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BA06BC3-7DD8-A0C9-33FF-A507F13BD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84E99DE-D2AD-ADE0-6299-987FA1419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1340D8C-CED6-EDCA-4C1B-14C92FF73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785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AEAFB-1FDD-C4BD-4506-1998A425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6EC83E2-DEEC-C147-3511-C53F55DA0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9C0344E-7681-E781-B57E-97F39E4A4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F10883C-1972-7807-E15E-5CDC2D31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641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022E4ED-8542-8282-E191-BAD6DE9F7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EDBA676-F699-D1A1-2439-1BA4A83E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306B49D-A1B9-0D32-3FF1-9EB46EFD9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156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9F682-FF66-B1A8-03A0-B9258871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2F47277-A921-19D5-32B3-074A0D15C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344FB26-839C-C597-87A9-F9175C737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4050EFD-0B7E-DAF7-B819-001A78046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D627E9D-EC09-9503-CA55-7F430237A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25C70AF-1269-0E07-024D-3C9DC992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771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DD7241-BC5A-E701-AE9D-FD6C5DEF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45FA6DC-B3D5-75CD-9046-D45692219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AB986C3-C401-8CEA-7238-438B0ED3D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F9F58F8-7E27-DDAC-9A09-F31060AE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33F2EF1-4552-4AB3-86B8-E7DDA7DB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B682979-3C73-1F62-7FD2-F1A63419B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579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4F580E8-37D1-55B3-48B3-A93BA9BD0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C43E7EC-76A2-B183-F206-3FA129609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237E0CF-1252-5851-1EB4-4A7C34650C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3AEB2-214D-46F0-BA2E-ECBDA24981D0}" type="datetimeFigureOut">
              <a:rPr lang="da-DK" smtClean="0"/>
              <a:t>10-10-2022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05DF9DF-CE42-05DF-92BF-08784FCC1C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08423F-C312-7284-29E0-D802C1BB7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E519-6A10-49A0-88BE-687A80F491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15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19B5D3-E072-C835-412E-E1F093D65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1321056"/>
            <a:ext cx="10684151" cy="1991979"/>
          </a:xfrm>
        </p:spPr>
        <p:txBody>
          <a:bodyPr anchor="b">
            <a:normAutofit/>
          </a:bodyPr>
          <a:lstStyle/>
          <a:p>
            <a:r>
              <a:rPr lang="da-DK" sz="5200" dirty="0">
                <a:solidFill>
                  <a:schemeClr val="tx2"/>
                </a:solidFill>
              </a:rPr>
              <a:t>Skolebestyrelsesmøde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40331B7-6425-61FF-BD62-075EBEDDC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1395" y="3525490"/>
            <a:ext cx="9469211" cy="865639"/>
          </a:xfrm>
        </p:spPr>
        <p:txBody>
          <a:bodyPr anchor="t">
            <a:normAutofit/>
          </a:bodyPr>
          <a:lstStyle/>
          <a:p>
            <a:r>
              <a:rPr lang="da-DK" dirty="0">
                <a:solidFill>
                  <a:schemeClr val="tx2"/>
                </a:solidFill>
              </a:rPr>
              <a:t>11. Oktober 2022 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5" y="3658536"/>
            <a:ext cx="3655725" cy="2743201"/>
            <a:chOff x="-305" y="-1"/>
            <a:chExt cx="3832880" cy="2876136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839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8088262-9005-A3D8-6C58-7F109EEE5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a-DK" sz="3600">
                <a:solidFill>
                  <a:schemeClr val="tx2"/>
                </a:solidFill>
              </a:rPr>
              <a:t>Dagsorden</a:t>
            </a:r>
            <a:endParaRPr lang="da-DK" sz="36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1692C50-BB92-745C-01B3-CD57F5A4A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endParaRPr lang="da-DK" sz="1800">
              <a:solidFill>
                <a:schemeClr val="tx2"/>
              </a:solidFill>
            </a:endParaRPr>
          </a:p>
          <a:p>
            <a:r>
              <a:rPr lang="da-DK" sz="1800">
                <a:solidFill>
                  <a:schemeClr val="tx2"/>
                </a:solidFill>
              </a:rPr>
              <a:t>Præsentation af bestyrelsen</a:t>
            </a:r>
          </a:p>
          <a:p>
            <a:r>
              <a:rPr lang="da-DK" sz="1800">
                <a:solidFill>
                  <a:schemeClr val="tx2"/>
                </a:solidFill>
              </a:rPr>
              <a:t>Godkendelse af referat</a:t>
            </a:r>
          </a:p>
          <a:p>
            <a:r>
              <a:rPr lang="da-DK" sz="1800">
                <a:solidFill>
                  <a:schemeClr val="tx2"/>
                </a:solidFill>
              </a:rPr>
              <a:t>Godkendelse af dagsorden</a:t>
            </a:r>
          </a:p>
          <a:p>
            <a:r>
              <a:rPr lang="da-DK" sz="1800">
                <a:solidFill>
                  <a:schemeClr val="tx2"/>
                </a:solidFill>
              </a:rPr>
              <a:t>Nyt fra elevrådet</a:t>
            </a:r>
          </a:p>
          <a:p>
            <a:r>
              <a:rPr lang="da-DK" sz="1800">
                <a:solidFill>
                  <a:schemeClr val="tx2"/>
                </a:solidFill>
              </a:rPr>
              <a:t>Elevtrivselsmåling</a:t>
            </a:r>
          </a:p>
          <a:p>
            <a:r>
              <a:rPr lang="da-DK" sz="1800">
                <a:solidFill>
                  <a:schemeClr val="tx2"/>
                </a:solidFill>
              </a:rPr>
              <a:t>Budgetforlig</a:t>
            </a:r>
          </a:p>
          <a:p>
            <a:r>
              <a:rPr lang="da-DK" sz="1800">
                <a:solidFill>
                  <a:schemeClr val="tx2"/>
                </a:solidFill>
              </a:rPr>
              <a:t>Ny skole – nyt navn proces</a:t>
            </a:r>
          </a:p>
          <a:p>
            <a:r>
              <a:rPr lang="da-DK" sz="1800">
                <a:solidFill>
                  <a:schemeClr val="tx2"/>
                </a:solidFill>
              </a:rPr>
              <a:t>Ny specialklasse i indskolingen</a:t>
            </a:r>
          </a:p>
          <a:p>
            <a:r>
              <a:rPr lang="da-DK" sz="1800">
                <a:solidFill>
                  <a:schemeClr val="tx2"/>
                </a:solidFill>
              </a:rPr>
              <a:t>Gensidig orientering</a:t>
            </a:r>
          </a:p>
          <a:p>
            <a:r>
              <a:rPr lang="da-DK" sz="1800">
                <a:solidFill>
                  <a:schemeClr val="tx2"/>
                </a:solidFill>
              </a:rPr>
              <a:t>Næste møde</a:t>
            </a:r>
          </a:p>
          <a:p>
            <a:pPr lvl="1"/>
            <a:r>
              <a:rPr lang="da-DK" sz="1400">
                <a:solidFill>
                  <a:schemeClr val="tx2"/>
                </a:solidFill>
              </a:rPr>
              <a:t>Demotime</a:t>
            </a:r>
          </a:p>
          <a:p>
            <a:pPr marL="0" indent="0">
              <a:buNone/>
            </a:pPr>
            <a:endParaRPr lang="da-DK" sz="18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a-DK" sz="18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a-DK" sz="14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a-DK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28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142F8D0-0A3A-B642-7611-20DF727AB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a-DK" sz="3600" dirty="0">
                <a:solidFill>
                  <a:schemeClr val="tx2"/>
                </a:solidFill>
              </a:rPr>
              <a:t>Nyt fra elevrådet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286562B-9883-5F0E-4866-7CDD7E5DB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a-DK" sz="1800" dirty="0">
                <a:solidFill>
                  <a:schemeClr val="tx2"/>
                </a:solidFill>
              </a:rPr>
              <a:t>Formandskabet har deltaget i kursus vedr. elevernes undervisningsmiljø</a:t>
            </a:r>
          </a:p>
          <a:p>
            <a:pPr marL="0" indent="0">
              <a:buNone/>
            </a:pPr>
            <a:endParaRPr lang="da-DK" sz="1800" b="1" dirty="0">
              <a:solidFill>
                <a:schemeClr val="tx2"/>
              </a:solidFill>
            </a:endParaRPr>
          </a:p>
          <a:p>
            <a:endParaRPr lang="da-DK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13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BCAC8D1-7FAD-80C2-5DF3-8D613C47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a-DK" sz="3600" dirty="0">
                <a:solidFill>
                  <a:schemeClr val="tx2"/>
                </a:solidFill>
              </a:rPr>
              <a:t>Elevtrivselsmåling foråret 2022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389F3F-6DF0-BB38-B8CA-C5BF9B47E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a-DK" sz="1800" dirty="0">
                <a:solidFill>
                  <a:schemeClr val="tx2"/>
                </a:solidFill>
              </a:rPr>
              <a:t>National trivselsmåling og kommunal trivselsmåling hvert år </a:t>
            </a:r>
            <a:r>
              <a:rPr lang="da-DK" sz="1800" dirty="0" err="1">
                <a:solidFill>
                  <a:schemeClr val="tx2"/>
                </a:solidFill>
              </a:rPr>
              <a:t>febr</a:t>
            </a:r>
            <a:r>
              <a:rPr lang="da-DK" sz="1800" dirty="0">
                <a:solidFill>
                  <a:schemeClr val="tx2"/>
                </a:solidFill>
              </a:rPr>
              <a:t>/marts/april</a:t>
            </a:r>
          </a:p>
          <a:p>
            <a:r>
              <a:rPr lang="da-DK" sz="1800" dirty="0">
                <a:solidFill>
                  <a:schemeClr val="tx2"/>
                </a:solidFill>
              </a:rPr>
              <a:t>Faglig trivsel, social trivsel, ro, støtte &amp; inspiration samt generel trivsel</a:t>
            </a:r>
          </a:p>
          <a:p>
            <a:r>
              <a:rPr lang="da-DK" sz="1800" dirty="0">
                <a:solidFill>
                  <a:schemeClr val="tx2"/>
                </a:solidFill>
              </a:rPr>
              <a:t>Proces</a:t>
            </a:r>
          </a:p>
          <a:p>
            <a:pPr lvl="1"/>
            <a:r>
              <a:rPr lang="da-DK" sz="1400" dirty="0">
                <a:solidFill>
                  <a:schemeClr val="tx2"/>
                </a:solidFill>
              </a:rPr>
              <a:t>Ledelsen ser målingen igennem – mhp opmærksomhedspunkter</a:t>
            </a:r>
          </a:p>
          <a:p>
            <a:pPr lvl="1"/>
            <a:r>
              <a:rPr lang="da-DK" sz="1400" dirty="0">
                <a:solidFill>
                  <a:schemeClr val="tx2"/>
                </a:solidFill>
              </a:rPr>
              <a:t>Årgangsteamene får klassens trivselsmåling mhp opfølgning – hvad giver trivselsmålingen anledning til at arbejde med </a:t>
            </a:r>
            <a:r>
              <a:rPr lang="da-DK" sz="1400" dirty="0" err="1">
                <a:solidFill>
                  <a:schemeClr val="tx2"/>
                </a:solidFill>
              </a:rPr>
              <a:t>ift</a:t>
            </a:r>
            <a:r>
              <a:rPr lang="da-DK" sz="1400" dirty="0">
                <a:solidFill>
                  <a:schemeClr val="tx2"/>
                </a:solidFill>
              </a:rPr>
              <a:t> klassens trivsel</a:t>
            </a:r>
          </a:p>
          <a:p>
            <a:pPr lvl="1"/>
            <a:r>
              <a:rPr lang="da-DK" sz="1400" dirty="0">
                <a:solidFill>
                  <a:schemeClr val="tx2"/>
                </a:solidFill>
              </a:rPr>
              <a:t>Elevrådet – drøftelse af udvalgte punkter ( i samarbejde med formandskabet) – referat til klasserne/lærerne</a:t>
            </a:r>
          </a:p>
          <a:p>
            <a:pPr lvl="1"/>
            <a:r>
              <a:rPr lang="da-DK" sz="1400" dirty="0">
                <a:solidFill>
                  <a:schemeClr val="tx2"/>
                </a:solidFill>
              </a:rPr>
              <a:t>Skolebestyrelsen – præsenteres for og drøfter trivselsundersøgelsen </a:t>
            </a:r>
          </a:p>
          <a:p>
            <a:pPr lvl="1"/>
            <a:r>
              <a:rPr lang="da-DK" sz="1400" dirty="0">
                <a:solidFill>
                  <a:schemeClr val="tx2"/>
                </a:solidFill>
              </a:rPr>
              <a:t>15. november – vi ser på sammenhænge m. Nikolaj Schnurre</a:t>
            </a:r>
          </a:p>
        </p:txBody>
      </p:sp>
    </p:spTree>
    <p:extLst>
      <p:ext uri="{BB962C8B-B14F-4D97-AF65-F5344CB8AC3E}">
        <p14:creationId xmlns:p14="http://schemas.microsoft.com/office/powerpoint/2010/main" val="28548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BCAC8D1-7FAD-80C2-5DF3-8D613C47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a-DK" sz="3600" dirty="0">
                <a:solidFill>
                  <a:schemeClr val="tx2"/>
                </a:solidFill>
              </a:rPr>
              <a:t>Resultater</a:t>
            </a:r>
            <a:br>
              <a:rPr lang="da-DK" sz="3600" dirty="0">
                <a:solidFill>
                  <a:schemeClr val="tx2"/>
                </a:solidFill>
              </a:rPr>
            </a:br>
            <a:endParaRPr lang="da-DK" sz="36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389F3F-6DF0-BB38-B8CA-C5BF9B47E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a-DK" sz="1800" dirty="0">
                <a:solidFill>
                  <a:schemeClr val="tx2"/>
                </a:solidFill>
              </a:rPr>
              <a:t>Generel trivsel : 89, 8%</a:t>
            </a:r>
          </a:p>
          <a:p>
            <a:r>
              <a:rPr lang="da-DK" sz="1800" dirty="0">
                <a:solidFill>
                  <a:schemeClr val="tx2"/>
                </a:solidFill>
              </a:rPr>
              <a:t>Faglig trivsel: 85,4%</a:t>
            </a:r>
          </a:p>
          <a:p>
            <a:r>
              <a:rPr lang="da-DK" sz="1800" dirty="0">
                <a:solidFill>
                  <a:schemeClr val="tx2"/>
                </a:solidFill>
              </a:rPr>
              <a:t>Social trivsel: 91,2%</a:t>
            </a:r>
          </a:p>
          <a:p>
            <a:r>
              <a:rPr lang="da-DK" sz="1800" dirty="0">
                <a:solidFill>
                  <a:schemeClr val="tx2"/>
                </a:solidFill>
              </a:rPr>
              <a:t>Ro &amp; orden: 85,6%</a:t>
            </a:r>
          </a:p>
          <a:p>
            <a:r>
              <a:rPr lang="da-DK" sz="1800" dirty="0">
                <a:solidFill>
                  <a:schemeClr val="tx2"/>
                </a:solidFill>
              </a:rPr>
              <a:t>Støtte &amp; inspiration: 58,6%</a:t>
            </a:r>
          </a:p>
          <a:p>
            <a:endParaRPr lang="da-DK" sz="1400" dirty="0">
              <a:solidFill>
                <a:schemeClr val="tx2"/>
              </a:solidFill>
            </a:endParaRPr>
          </a:p>
          <a:p>
            <a:r>
              <a:rPr lang="da-DK" sz="1400" dirty="0">
                <a:solidFill>
                  <a:schemeClr val="tx2"/>
                </a:solidFill>
              </a:rPr>
              <a:t>89% er glad for skolen</a:t>
            </a:r>
          </a:p>
          <a:p>
            <a:r>
              <a:rPr lang="da-DK" sz="1400" dirty="0">
                <a:solidFill>
                  <a:schemeClr val="tx2"/>
                </a:solidFill>
              </a:rPr>
              <a:t>91% er ikke ensomme</a:t>
            </a:r>
          </a:p>
          <a:p>
            <a:r>
              <a:rPr lang="da-DK" sz="1400" dirty="0">
                <a:solidFill>
                  <a:schemeClr val="tx2"/>
                </a:solidFill>
              </a:rPr>
              <a:t>92% er ikke mobbet det seneste år</a:t>
            </a:r>
          </a:p>
          <a:p>
            <a:r>
              <a:rPr lang="da-DK" sz="1400" dirty="0">
                <a:solidFill>
                  <a:schemeClr val="tx2"/>
                </a:solidFill>
              </a:rPr>
              <a:t>83% hvis jeg keder mig kan jeg selv gøre noget for at unv er spændende</a:t>
            </a:r>
          </a:p>
          <a:p>
            <a:r>
              <a:rPr lang="da-DK" sz="1400" dirty="0">
                <a:solidFill>
                  <a:schemeClr val="tx2"/>
                </a:solidFill>
              </a:rPr>
              <a:t>23% siger at lærerne aldrig bruger elevernes ideer i unv. </a:t>
            </a:r>
          </a:p>
        </p:txBody>
      </p:sp>
    </p:spTree>
    <p:extLst>
      <p:ext uri="{BB962C8B-B14F-4D97-AF65-F5344CB8AC3E}">
        <p14:creationId xmlns:p14="http://schemas.microsoft.com/office/powerpoint/2010/main" val="195070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BCAC8D1-7FAD-80C2-5DF3-8D613C47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r>
              <a:rPr lang="da-DK" sz="3600" dirty="0">
                <a:solidFill>
                  <a:schemeClr val="tx2"/>
                </a:solidFill>
              </a:rPr>
              <a:t>Budgetforlig </a:t>
            </a:r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endParaRPr lang="da-DK" sz="36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389F3F-6DF0-BB38-B8CA-C5BF9B47E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endParaRPr lang="da-DK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a-DK" sz="1400" dirty="0">
              <a:solidFill>
                <a:schemeClr val="tx2"/>
              </a:solidFill>
            </a:endParaRPr>
          </a:p>
          <a:p>
            <a:r>
              <a:rPr lang="da-DK" sz="1400" dirty="0" err="1">
                <a:solidFill>
                  <a:schemeClr val="tx2"/>
                </a:solidFill>
              </a:rPr>
              <a:t>B&amp;Us</a:t>
            </a:r>
            <a:r>
              <a:rPr lang="da-DK" sz="1400" dirty="0">
                <a:solidFill>
                  <a:schemeClr val="tx2"/>
                </a:solidFill>
              </a:rPr>
              <a:t> andel af besparelser</a:t>
            </a:r>
          </a:p>
          <a:p>
            <a:pPr lvl="1"/>
            <a:r>
              <a:rPr lang="da-DK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70 mio. kroner om året plus det årlige fællesbidrag på 19 </a:t>
            </a:r>
            <a:r>
              <a:rPr lang="da-DK" sz="1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mio</a:t>
            </a:r>
            <a:endParaRPr lang="da-DK" sz="1400" dirty="0">
              <a:effectLst/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da-DK" sz="1400" dirty="0">
                <a:latin typeface="Calibri Light" panose="020F0302020204030204" pitchFamily="34" charset="0"/>
                <a:ea typeface="Calibri" panose="020F0502020204030204" pitchFamily="34" charset="0"/>
              </a:rPr>
              <a:t>Sparekatalog i høring d. 27. oktober – 24. november (LMU 11/11)</a:t>
            </a:r>
          </a:p>
          <a:p>
            <a:pPr lvl="1"/>
            <a:r>
              <a:rPr lang="da-DK" sz="1400" dirty="0">
                <a:latin typeface="Calibri Light" panose="020F0302020204030204" pitchFamily="34" charset="0"/>
                <a:ea typeface="Calibri" panose="020F0502020204030204" pitchFamily="34" charset="0"/>
              </a:rPr>
              <a:t>Orienteringsmøde for interesserede d. 1. november kl. 16 – 17, kantinen Grøndalsvej</a:t>
            </a:r>
          </a:p>
          <a:p>
            <a:pPr lvl="1"/>
            <a:endParaRPr lang="da-DK" sz="1400" dirty="0"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r>
              <a:rPr lang="da-DK" sz="1400" dirty="0">
                <a:solidFill>
                  <a:schemeClr val="tx2"/>
                </a:solidFill>
              </a:rPr>
              <a:t>Tilførsel til B&amp;U</a:t>
            </a:r>
          </a:p>
          <a:p>
            <a:pPr lvl="1"/>
            <a:r>
              <a:rPr lang="da-DK" sz="1400" dirty="0">
                <a:latin typeface="Calibri Light" panose="020F0302020204030204" pitchFamily="34" charset="0"/>
              </a:rPr>
              <a:t>55 </a:t>
            </a:r>
            <a:r>
              <a:rPr lang="da-DK" sz="1400" dirty="0" err="1">
                <a:latin typeface="Calibri Light" panose="020F0302020204030204" pitchFamily="34" charset="0"/>
              </a:rPr>
              <a:t>mio</a:t>
            </a:r>
            <a:r>
              <a:rPr lang="da-DK" sz="1400" dirty="0">
                <a:latin typeface="Calibri Light" panose="020F0302020204030204" pitchFamily="34" charset="0"/>
              </a:rPr>
              <a:t> til mellemformer</a:t>
            </a:r>
          </a:p>
          <a:p>
            <a:pPr lvl="1"/>
            <a:r>
              <a:rPr lang="da-DK" sz="1400" dirty="0">
                <a:latin typeface="Calibri Light" panose="020F0302020204030204" pitchFamily="34" charset="0"/>
              </a:rPr>
              <a:t>Udbygning af Engdalskolen og </a:t>
            </a:r>
            <a:r>
              <a:rPr lang="da-DK" sz="1400" dirty="0" err="1">
                <a:latin typeface="Calibri Light" panose="020F0302020204030204" pitchFamily="34" charset="0"/>
              </a:rPr>
              <a:t>Riskovskole</a:t>
            </a:r>
            <a:endParaRPr lang="da-DK" sz="1400" dirty="0">
              <a:latin typeface="Calibri Light" panose="020F0302020204030204" pitchFamily="34" charset="0"/>
            </a:endParaRPr>
          </a:p>
          <a:p>
            <a:pPr marL="457200" lvl="1" indent="0">
              <a:buNone/>
            </a:pPr>
            <a:endParaRPr lang="da-DK" sz="1400" dirty="0">
              <a:latin typeface="Calibri Light" panose="020F03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6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BCAC8D1-7FAD-80C2-5DF3-8D613C47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r>
              <a:rPr lang="da-DK" sz="3600" dirty="0">
                <a:solidFill>
                  <a:schemeClr val="tx2"/>
                </a:solidFill>
              </a:rPr>
              <a:t>Ny skole - navn</a:t>
            </a:r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endParaRPr lang="da-DK" sz="36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389F3F-6DF0-BB38-B8CA-C5BF9B47E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endParaRPr lang="da-DK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a-DK" sz="1400" dirty="0">
                <a:solidFill>
                  <a:schemeClr val="tx2"/>
                </a:solidFill>
                <a:latin typeface="Calibri Light" panose="020F0302020204030204" pitchFamily="34" charset="0"/>
              </a:rPr>
              <a:t>Der er mulighed for at komme med forslag til navn til ny skole til og med i dag – link på AULA og FB</a:t>
            </a:r>
          </a:p>
          <a:p>
            <a:pPr marL="0" indent="0">
              <a:buNone/>
            </a:pPr>
            <a:endParaRPr lang="da-DK" sz="1400" dirty="0">
              <a:solidFill>
                <a:schemeClr val="tx2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da-DK" sz="1400" dirty="0">
                <a:solidFill>
                  <a:schemeClr val="tx2"/>
                </a:solidFill>
                <a:latin typeface="Calibri Light" panose="020F0302020204030204" pitchFamily="34" charset="0"/>
              </a:rPr>
              <a:t>Skolebestyrelsen præsenteres for forslag og udtaler sig. D. 5. december. Elevråd ditto.</a:t>
            </a:r>
            <a:endParaRPr lang="da-DK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5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BCAC8D1-7FAD-80C2-5DF3-8D613C47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r>
              <a:rPr lang="da-DK" sz="3600" dirty="0">
                <a:solidFill>
                  <a:schemeClr val="tx2"/>
                </a:solidFill>
              </a:rPr>
              <a:t>Gensidig orientering</a:t>
            </a:r>
            <a:br>
              <a:rPr lang="da-DK" sz="3600" dirty="0">
                <a:solidFill>
                  <a:schemeClr val="tx2"/>
                </a:solidFill>
              </a:rPr>
            </a:br>
            <a:br>
              <a:rPr lang="da-DK" sz="3600" dirty="0">
                <a:solidFill>
                  <a:schemeClr val="tx2"/>
                </a:solidFill>
              </a:rPr>
            </a:br>
            <a:endParaRPr lang="da-DK" sz="3600" dirty="0">
              <a:solidFill>
                <a:schemeClr val="tx2"/>
              </a:solidFill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389F3F-6DF0-BB38-B8CA-C5BF9B47E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endParaRPr lang="da-DK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da-DK" sz="1400" dirty="0">
                <a:solidFill>
                  <a:schemeClr val="tx2"/>
                </a:solidFill>
                <a:latin typeface="Calibri Light" panose="020F0302020204030204" pitchFamily="34" charset="0"/>
              </a:rPr>
              <a:t>Ny specialklasse 1.-2 D starter 1. november. </a:t>
            </a:r>
          </a:p>
          <a:p>
            <a:pPr marL="0" indent="0">
              <a:buNone/>
            </a:pPr>
            <a:r>
              <a:rPr lang="da-DK" sz="1400" dirty="0">
                <a:solidFill>
                  <a:schemeClr val="tx2"/>
                </a:solidFill>
                <a:latin typeface="Calibri Light" panose="020F0302020204030204" pitchFamily="34" charset="0"/>
              </a:rPr>
              <a:t>Temauge om Demokrati og Medborgerskab i uge 40</a:t>
            </a:r>
          </a:p>
          <a:p>
            <a:pPr marL="0" indent="0">
              <a:buNone/>
            </a:pPr>
            <a:r>
              <a:rPr lang="da-DK" sz="1400" dirty="0">
                <a:solidFill>
                  <a:schemeClr val="tx2"/>
                </a:solidFill>
                <a:latin typeface="Calibri Light" panose="020F0302020204030204" pitchFamily="34" charset="0"/>
              </a:rPr>
              <a:t>Læringskonferencer i uge 41</a:t>
            </a:r>
          </a:p>
          <a:p>
            <a:pPr marL="0" indent="0">
              <a:buNone/>
            </a:pPr>
            <a:r>
              <a:rPr lang="da-DK" sz="1400" dirty="0">
                <a:solidFill>
                  <a:schemeClr val="tx2"/>
                </a:solidFill>
                <a:latin typeface="Calibri Light" panose="020F0302020204030204" pitchFamily="34" charset="0"/>
              </a:rPr>
              <a:t>Feedbacksamtaler i uge 44</a:t>
            </a:r>
          </a:p>
          <a:p>
            <a:pPr marL="0" indent="0">
              <a:buNone/>
            </a:pPr>
            <a:endParaRPr lang="da-DK" sz="1400" dirty="0">
              <a:solidFill>
                <a:schemeClr val="tx2"/>
              </a:solidFill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da-DK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75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4B8291D849F4459D7AB60B6E79C880" ma:contentTypeVersion="15" ma:contentTypeDescription="Opret et nyt dokument." ma:contentTypeScope="" ma:versionID="d7bbd6af18b04ccf79a9e0bea984068e">
  <xsd:schema xmlns:xsd="http://www.w3.org/2001/XMLSchema" xmlns:xs="http://www.w3.org/2001/XMLSchema" xmlns:p="http://schemas.microsoft.com/office/2006/metadata/properties" xmlns:ns2="a408f06c-1694-489f-9cdc-5efa500d75a8" xmlns:ns3="31f27a57-5daa-4240-845d-578cc8bddeed" targetNamespace="http://schemas.microsoft.com/office/2006/metadata/properties" ma:root="true" ma:fieldsID="3f8d4c2ada29f307b34939b0d05c475b" ns2:_="" ns3:_="">
    <xsd:import namespace="a408f06c-1694-489f-9cdc-5efa500d75a8"/>
    <xsd:import namespace="31f27a57-5daa-4240-845d-578cc8bdd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8f06c-1694-489f-9cdc-5efa500d75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27a57-5daa-4240-845d-578cc8bddee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2fb3b39-90de-4ad5-ac20-62505550e508}" ma:internalName="TaxCatchAll" ma:showField="CatchAllData" ma:web="31f27a57-5daa-4240-845d-578cc8bdd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f27a57-5daa-4240-845d-578cc8bddeed" xsi:nil="true"/>
    <lcf76f155ced4ddcb4097134ff3c332f xmlns="a408f06c-1694-489f-9cdc-5efa500d75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6597BA-DE8A-4768-9120-16E91A37C855}"/>
</file>

<file path=customXml/itemProps2.xml><?xml version="1.0" encoding="utf-8"?>
<ds:datastoreItem xmlns:ds="http://schemas.openxmlformats.org/officeDocument/2006/customXml" ds:itemID="{2D95C490-3E52-4632-9726-9B31537FA022}"/>
</file>

<file path=customXml/itemProps3.xml><?xml version="1.0" encoding="utf-8"?>
<ds:datastoreItem xmlns:ds="http://schemas.openxmlformats.org/officeDocument/2006/customXml" ds:itemID="{CA4248D0-3D8E-4367-934E-B57DB0CA2E4E}"/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373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Skolebestyrelsesmøde</vt:lpstr>
      <vt:lpstr>Dagsorden</vt:lpstr>
      <vt:lpstr>Nyt fra elevrådet</vt:lpstr>
      <vt:lpstr>Elevtrivselsmåling foråret 2022</vt:lpstr>
      <vt:lpstr>Resultater </vt:lpstr>
      <vt:lpstr>   Budgetforlig    </vt:lpstr>
      <vt:lpstr>   Ny skole - navn  </vt:lpstr>
      <vt:lpstr>   Gensidig orientering  </vt:lpstr>
    </vt:vector>
  </TitlesOfParts>
  <Company>Aarhus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Ledelsens brug af narrativer</dc:title>
  <dc:creator>Helle Mønster</dc:creator>
  <cp:lastModifiedBy>Helle Mønster</cp:lastModifiedBy>
  <cp:revision>1</cp:revision>
  <dcterms:created xsi:type="dcterms:W3CDTF">2022-10-10T07:00:35Z</dcterms:created>
  <dcterms:modified xsi:type="dcterms:W3CDTF">2022-10-11T09:01:15Z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0x010100224B8291D849F4459D7AB60B6E79C880</vt:lpwstr>
  </property>
</Properties>
</file>