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6"/>
  </p:notesMasterIdLst>
  <p:sldIdLst>
    <p:sldId id="256" r:id="rId5"/>
    <p:sldId id="259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CD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8AEEF02-A551-4A7C-9C68-A560FF76C260}" v="13" dt="2023-11-14T08:51:42.8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76" autoAdjust="0"/>
    <p:restoredTop sz="94660"/>
  </p:normalViewPr>
  <p:slideViewPr>
    <p:cSldViewPr snapToGrid="0">
      <p:cViewPr varScale="1">
        <p:scale>
          <a:sx n="62" d="100"/>
          <a:sy n="62" d="100"/>
        </p:scale>
        <p:origin x="79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lle Mønster" userId="39ffc022-74f4-41d4-b421-dc00ce024c3e" providerId="ADAL" clId="{78AEEF02-A551-4A7C-9C68-A560FF76C260}"/>
    <pc:docChg chg="undo custSel addSld delSld modSld">
      <pc:chgData name="Helle Mønster" userId="39ffc022-74f4-41d4-b421-dc00ce024c3e" providerId="ADAL" clId="{78AEEF02-A551-4A7C-9C68-A560FF76C260}" dt="2023-11-14T09:54:55.447" v="1506" actId="120"/>
      <pc:docMkLst>
        <pc:docMk/>
      </pc:docMkLst>
      <pc:sldChg chg="modSp mod">
        <pc:chgData name="Helle Mønster" userId="39ffc022-74f4-41d4-b421-dc00ce024c3e" providerId="ADAL" clId="{78AEEF02-A551-4A7C-9C68-A560FF76C260}" dt="2023-11-14T07:45:12.820" v="43" actId="6549"/>
        <pc:sldMkLst>
          <pc:docMk/>
          <pc:sldMk cId="1361305176" sldId="256"/>
        </pc:sldMkLst>
        <pc:spChg chg="mod">
          <ac:chgData name="Helle Mønster" userId="39ffc022-74f4-41d4-b421-dc00ce024c3e" providerId="ADAL" clId="{78AEEF02-A551-4A7C-9C68-A560FF76C260}" dt="2023-11-14T07:45:09.064" v="42" actId="255"/>
          <ac:spMkLst>
            <pc:docMk/>
            <pc:sldMk cId="1361305176" sldId="256"/>
            <ac:spMk id="2" creationId="{1C62E4DD-80E3-7E85-3A3A-CF2FD26EBB28}"/>
          </ac:spMkLst>
        </pc:spChg>
        <pc:spChg chg="mod">
          <ac:chgData name="Helle Mønster" userId="39ffc022-74f4-41d4-b421-dc00ce024c3e" providerId="ADAL" clId="{78AEEF02-A551-4A7C-9C68-A560FF76C260}" dt="2023-11-14T07:45:12.820" v="43" actId="6549"/>
          <ac:spMkLst>
            <pc:docMk/>
            <pc:sldMk cId="1361305176" sldId="256"/>
            <ac:spMk id="3" creationId="{462D437E-A0ED-A15F-F8C2-54A1FD9F5024}"/>
          </ac:spMkLst>
        </pc:spChg>
      </pc:sldChg>
      <pc:sldChg chg="del">
        <pc:chgData name="Helle Mønster" userId="39ffc022-74f4-41d4-b421-dc00ce024c3e" providerId="ADAL" clId="{78AEEF02-A551-4A7C-9C68-A560FF76C260}" dt="2023-11-14T07:57:06.833" v="122" actId="47"/>
        <pc:sldMkLst>
          <pc:docMk/>
          <pc:sldMk cId="297422378" sldId="257"/>
        </pc:sldMkLst>
      </pc:sldChg>
      <pc:sldChg chg="del">
        <pc:chgData name="Helle Mønster" userId="39ffc022-74f4-41d4-b421-dc00ce024c3e" providerId="ADAL" clId="{78AEEF02-A551-4A7C-9C68-A560FF76C260}" dt="2023-11-14T07:57:07.415" v="123" actId="47"/>
        <pc:sldMkLst>
          <pc:docMk/>
          <pc:sldMk cId="1802862686" sldId="258"/>
        </pc:sldMkLst>
      </pc:sldChg>
      <pc:sldChg chg="addSp delSp modSp mod">
        <pc:chgData name="Helle Mønster" userId="39ffc022-74f4-41d4-b421-dc00ce024c3e" providerId="ADAL" clId="{78AEEF02-A551-4A7C-9C68-A560FF76C260}" dt="2023-11-14T07:50:33.317" v="60" actId="6549"/>
        <pc:sldMkLst>
          <pc:docMk/>
          <pc:sldMk cId="3983911730" sldId="259"/>
        </pc:sldMkLst>
        <pc:spChg chg="mod">
          <ac:chgData name="Helle Mønster" userId="39ffc022-74f4-41d4-b421-dc00ce024c3e" providerId="ADAL" clId="{78AEEF02-A551-4A7C-9C68-A560FF76C260}" dt="2023-11-14T07:50:33.317" v="60" actId="6549"/>
          <ac:spMkLst>
            <pc:docMk/>
            <pc:sldMk cId="3983911730" sldId="259"/>
            <ac:spMk id="2" creationId="{A49BE467-ADF7-22AB-F351-435A9772EC1B}"/>
          </ac:spMkLst>
        </pc:spChg>
        <pc:spChg chg="add del mod">
          <ac:chgData name="Helle Mønster" userId="39ffc022-74f4-41d4-b421-dc00ce024c3e" providerId="ADAL" clId="{78AEEF02-A551-4A7C-9C68-A560FF76C260}" dt="2023-11-14T07:50:23.200" v="58" actId="26606"/>
          <ac:spMkLst>
            <pc:docMk/>
            <pc:sldMk cId="3983911730" sldId="259"/>
            <ac:spMk id="4" creationId="{D5C003C6-4B6E-E77D-4E36-01F1B56173A1}"/>
          </ac:spMkLst>
        </pc:spChg>
        <pc:spChg chg="del">
          <ac:chgData name="Helle Mønster" userId="39ffc022-74f4-41d4-b421-dc00ce024c3e" providerId="ADAL" clId="{78AEEF02-A551-4A7C-9C68-A560FF76C260}" dt="2023-11-14T07:50:23.200" v="58" actId="26606"/>
          <ac:spMkLst>
            <pc:docMk/>
            <pc:sldMk cId="3983911730" sldId="259"/>
            <ac:spMk id="24" creationId="{040BF4A1-714C-419E-A19F-578DE93BE02F}"/>
          </ac:spMkLst>
        </pc:spChg>
        <pc:spChg chg="del">
          <ac:chgData name="Helle Mønster" userId="39ffc022-74f4-41d4-b421-dc00ce024c3e" providerId="ADAL" clId="{78AEEF02-A551-4A7C-9C68-A560FF76C260}" dt="2023-11-14T07:50:23.200" v="58" actId="26606"/>
          <ac:spMkLst>
            <pc:docMk/>
            <pc:sldMk cId="3983911730" sldId="259"/>
            <ac:spMk id="26" creationId="{2F91A9BD-D57F-4941-931F-40597AB37017}"/>
          </ac:spMkLst>
        </pc:spChg>
        <pc:spChg chg="del">
          <ac:chgData name="Helle Mønster" userId="39ffc022-74f4-41d4-b421-dc00ce024c3e" providerId="ADAL" clId="{78AEEF02-A551-4A7C-9C68-A560FF76C260}" dt="2023-11-14T07:50:23.200" v="58" actId="26606"/>
          <ac:spMkLst>
            <pc:docMk/>
            <pc:sldMk cId="3983911730" sldId="259"/>
            <ac:spMk id="28" creationId="{C54DB264-9467-4730-B9E9-C9A97DD66920}"/>
          </ac:spMkLst>
        </pc:spChg>
        <pc:spChg chg="del">
          <ac:chgData name="Helle Mønster" userId="39ffc022-74f4-41d4-b421-dc00ce024c3e" providerId="ADAL" clId="{78AEEF02-A551-4A7C-9C68-A560FF76C260}" dt="2023-11-14T07:50:23.200" v="58" actId="26606"/>
          <ac:spMkLst>
            <pc:docMk/>
            <pc:sldMk cId="3983911730" sldId="259"/>
            <ac:spMk id="30" creationId="{BB097F88-2120-47B4-B891-5B28F66BBD4A}"/>
          </ac:spMkLst>
        </pc:spChg>
        <pc:spChg chg="del">
          <ac:chgData name="Helle Mønster" userId="39ffc022-74f4-41d4-b421-dc00ce024c3e" providerId="ADAL" clId="{78AEEF02-A551-4A7C-9C68-A560FF76C260}" dt="2023-11-14T07:50:23.200" v="58" actId="26606"/>
          <ac:spMkLst>
            <pc:docMk/>
            <pc:sldMk cId="3983911730" sldId="259"/>
            <ac:spMk id="32" creationId="{BF9338F5-05AB-4DC5-BD1C-1A9F26C38A7A}"/>
          </ac:spMkLst>
        </pc:spChg>
        <pc:spChg chg="add">
          <ac:chgData name="Helle Mønster" userId="39ffc022-74f4-41d4-b421-dc00ce024c3e" providerId="ADAL" clId="{78AEEF02-A551-4A7C-9C68-A560FF76C260}" dt="2023-11-14T07:50:23.200" v="58" actId="26606"/>
          <ac:spMkLst>
            <pc:docMk/>
            <pc:sldMk cId="3983911730" sldId="259"/>
            <ac:spMk id="37" creationId="{BD4C0BBB-0042-4603-A226-6117F3FD5B3C}"/>
          </ac:spMkLst>
        </pc:spChg>
        <pc:spChg chg="add">
          <ac:chgData name="Helle Mønster" userId="39ffc022-74f4-41d4-b421-dc00ce024c3e" providerId="ADAL" clId="{78AEEF02-A551-4A7C-9C68-A560FF76C260}" dt="2023-11-14T07:50:23.200" v="58" actId="26606"/>
          <ac:spMkLst>
            <pc:docMk/>
            <pc:sldMk cId="3983911730" sldId="259"/>
            <ac:spMk id="39" creationId="{EC44F520-2598-460E-9F91-B02F60830CA2}"/>
          </ac:spMkLst>
        </pc:spChg>
        <pc:spChg chg="add">
          <ac:chgData name="Helle Mønster" userId="39ffc022-74f4-41d4-b421-dc00ce024c3e" providerId="ADAL" clId="{78AEEF02-A551-4A7C-9C68-A560FF76C260}" dt="2023-11-14T07:50:23.200" v="58" actId="26606"/>
          <ac:spMkLst>
            <pc:docMk/>
            <pc:sldMk cId="3983911730" sldId="259"/>
            <ac:spMk id="41" creationId="{1DBC8414-BE7E-4B6C-A114-B2C3795C883F}"/>
          </ac:spMkLst>
        </pc:spChg>
        <pc:spChg chg="add">
          <ac:chgData name="Helle Mønster" userId="39ffc022-74f4-41d4-b421-dc00ce024c3e" providerId="ADAL" clId="{78AEEF02-A551-4A7C-9C68-A560FF76C260}" dt="2023-11-14T07:50:23.200" v="58" actId="26606"/>
          <ac:spMkLst>
            <pc:docMk/>
            <pc:sldMk cId="3983911730" sldId="259"/>
            <ac:spMk id="43" creationId="{0EC398C5-5C2E-4038-9DB3-DE2B5A9BEFFB}"/>
          </ac:spMkLst>
        </pc:spChg>
        <pc:spChg chg="add">
          <ac:chgData name="Helle Mønster" userId="39ffc022-74f4-41d4-b421-dc00ce024c3e" providerId="ADAL" clId="{78AEEF02-A551-4A7C-9C68-A560FF76C260}" dt="2023-11-14T07:50:23.200" v="58" actId="26606"/>
          <ac:spMkLst>
            <pc:docMk/>
            <pc:sldMk cId="3983911730" sldId="259"/>
            <ac:spMk id="45" creationId="{A2F10B26-073B-4B10-8AAA-161242DD82B0}"/>
          </ac:spMkLst>
        </pc:spChg>
        <pc:spChg chg="add">
          <ac:chgData name="Helle Mønster" userId="39ffc022-74f4-41d4-b421-dc00ce024c3e" providerId="ADAL" clId="{78AEEF02-A551-4A7C-9C68-A560FF76C260}" dt="2023-11-14T07:50:23.200" v="58" actId="26606"/>
          <ac:spMkLst>
            <pc:docMk/>
            <pc:sldMk cId="3983911730" sldId="259"/>
            <ac:spMk id="47" creationId="{610DBBC7-698F-4A54-B1CB-A99F9CC356DF}"/>
          </ac:spMkLst>
        </pc:spChg>
        <pc:spChg chg="add">
          <ac:chgData name="Helle Mønster" userId="39ffc022-74f4-41d4-b421-dc00ce024c3e" providerId="ADAL" clId="{78AEEF02-A551-4A7C-9C68-A560FF76C260}" dt="2023-11-14T07:50:23.200" v="58" actId="26606"/>
          <ac:spMkLst>
            <pc:docMk/>
            <pc:sldMk cId="3983911730" sldId="259"/>
            <ac:spMk id="49" creationId="{DE6E822A-8BCF-432C-83E6-BBE821476CD4}"/>
          </ac:spMkLst>
        </pc:spChg>
        <pc:graphicFrameChg chg="del">
          <ac:chgData name="Helle Mønster" userId="39ffc022-74f4-41d4-b421-dc00ce024c3e" providerId="ADAL" clId="{78AEEF02-A551-4A7C-9C68-A560FF76C260}" dt="2023-11-14T07:50:13.430" v="56" actId="478"/>
          <ac:graphicFrameMkLst>
            <pc:docMk/>
            <pc:sldMk cId="3983911730" sldId="259"/>
            <ac:graphicFrameMk id="14" creationId="{E3E3CEC7-64A7-ECF0-1C30-DE2229BADF9C}"/>
          </ac:graphicFrameMkLst>
        </pc:graphicFrameChg>
        <pc:picChg chg="add mod">
          <ac:chgData name="Helle Mønster" userId="39ffc022-74f4-41d4-b421-dc00ce024c3e" providerId="ADAL" clId="{78AEEF02-A551-4A7C-9C68-A560FF76C260}" dt="2023-11-14T07:50:23.200" v="58" actId="26606"/>
          <ac:picMkLst>
            <pc:docMk/>
            <pc:sldMk cId="3983911730" sldId="259"/>
            <ac:picMk id="6" creationId="{F20BDC99-1F74-49A6-88D8-1EA597055781}"/>
          </ac:picMkLst>
        </pc:picChg>
      </pc:sldChg>
      <pc:sldChg chg="del">
        <pc:chgData name="Helle Mønster" userId="39ffc022-74f4-41d4-b421-dc00ce024c3e" providerId="ADAL" clId="{78AEEF02-A551-4A7C-9C68-A560FF76C260}" dt="2023-11-14T07:45:27.655" v="55" actId="47"/>
        <pc:sldMkLst>
          <pc:docMk/>
          <pc:sldMk cId="2649524364" sldId="260"/>
        </pc:sldMkLst>
      </pc:sldChg>
      <pc:sldChg chg="del">
        <pc:chgData name="Helle Mønster" userId="39ffc022-74f4-41d4-b421-dc00ce024c3e" providerId="ADAL" clId="{78AEEF02-A551-4A7C-9C68-A560FF76C260}" dt="2023-11-14T07:57:08.486" v="124" actId="47"/>
        <pc:sldMkLst>
          <pc:docMk/>
          <pc:sldMk cId="2924468293" sldId="261"/>
        </pc:sldMkLst>
      </pc:sldChg>
      <pc:sldChg chg="del">
        <pc:chgData name="Helle Mønster" userId="39ffc022-74f4-41d4-b421-dc00ce024c3e" providerId="ADAL" clId="{78AEEF02-A551-4A7C-9C68-A560FF76C260}" dt="2023-11-14T07:57:09.864" v="125" actId="47"/>
        <pc:sldMkLst>
          <pc:docMk/>
          <pc:sldMk cId="817005324" sldId="262"/>
        </pc:sldMkLst>
      </pc:sldChg>
      <pc:sldChg chg="addSp delSp modSp mod">
        <pc:chgData name="Helle Mønster" userId="39ffc022-74f4-41d4-b421-dc00ce024c3e" providerId="ADAL" clId="{78AEEF02-A551-4A7C-9C68-A560FF76C260}" dt="2023-11-14T07:54:33.552" v="102" actId="6549"/>
        <pc:sldMkLst>
          <pc:docMk/>
          <pc:sldMk cId="466906259" sldId="263"/>
        </pc:sldMkLst>
        <pc:spChg chg="add del mod">
          <ac:chgData name="Helle Mønster" userId="39ffc022-74f4-41d4-b421-dc00ce024c3e" providerId="ADAL" clId="{78AEEF02-A551-4A7C-9C68-A560FF76C260}" dt="2023-11-14T07:52:25.564" v="62"/>
          <ac:spMkLst>
            <pc:docMk/>
            <pc:sldMk cId="466906259" sldId="263"/>
            <ac:spMk id="3" creationId="{4F1DC3A2-6F9E-ED56-C957-5AF42A095D70}"/>
          </ac:spMkLst>
        </pc:spChg>
        <pc:spChg chg="add mod">
          <ac:chgData name="Helle Mønster" userId="39ffc022-74f4-41d4-b421-dc00ce024c3e" providerId="ADAL" clId="{78AEEF02-A551-4A7C-9C68-A560FF76C260}" dt="2023-11-14T07:54:33.552" v="102" actId="6549"/>
          <ac:spMkLst>
            <pc:docMk/>
            <pc:sldMk cId="466906259" sldId="263"/>
            <ac:spMk id="6" creationId="{A05D5822-C633-D100-FB92-D5153B533BB6}"/>
          </ac:spMkLst>
        </pc:spChg>
        <pc:spChg chg="add del">
          <ac:chgData name="Helle Mønster" userId="39ffc022-74f4-41d4-b421-dc00ce024c3e" providerId="ADAL" clId="{78AEEF02-A551-4A7C-9C68-A560FF76C260}" dt="2023-11-14T07:54:19.847" v="101" actId="26606"/>
          <ac:spMkLst>
            <pc:docMk/>
            <pc:sldMk cId="466906259" sldId="263"/>
            <ac:spMk id="22" creationId="{DE6E822A-8BCF-432C-83E6-BBE821476CD4}"/>
          </ac:spMkLst>
        </pc:spChg>
        <pc:spChg chg="add del">
          <ac:chgData name="Helle Mønster" userId="39ffc022-74f4-41d4-b421-dc00ce024c3e" providerId="ADAL" clId="{78AEEF02-A551-4A7C-9C68-A560FF76C260}" dt="2023-11-14T07:54:19.847" v="101" actId="26606"/>
          <ac:spMkLst>
            <pc:docMk/>
            <pc:sldMk cId="466906259" sldId="263"/>
            <ac:spMk id="23" creationId="{BD4C0BBB-0042-4603-A226-6117F3FD5B3C}"/>
          </ac:spMkLst>
        </pc:spChg>
        <pc:spChg chg="add del">
          <ac:chgData name="Helle Mønster" userId="39ffc022-74f4-41d4-b421-dc00ce024c3e" providerId="ADAL" clId="{78AEEF02-A551-4A7C-9C68-A560FF76C260}" dt="2023-11-14T07:54:19.847" v="101" actId="26606"/>
          <ac:spMkLst>
            <pc:docMk/>
            <pc:sldMk cId="466906259" sldId="263"/>
            <ac:spMk id="24" creationId="{EC44F520-2598-460E-9F91-B02F60830CA2}"/>
          </ac:spMkLst>
        </pc:spChg>
        <pc:spChg chg="add del">
          <ac:chgData name="Helle Mønster" userId="39ffc022-74f4-41d4-b421-dc00ce024c3e" providerId="ADAL" clId="{78AEEF02-A551-4A7C-9C68-A560FF76C260}" dt="2023-11-14T07:54:19.847" v="101" actId="26606"/>
          <ac:spMkLst>
            <pc:docMk/>
            <pc:sldMk cId="466906259" sldId="263"/>
            <ac:spMk id="25" creationId="{1DBC8414-BE7E-4B6C-A114-B2C3795C883F}"/>
          </ac:spMkLst>
        </pc:spChg>
        <pc:spChg chg="add del">
          <ac:chgData name="Helle Mønster" userId="39ffc022-74f4-41d4-b421-dc00ce024c3e" providerId="ADAL" clId="{78AEEF02-A551-4A7C-9C68-A560FF76C260}" dt="2023-11-14T07:54:19.847" v="101" actId="26606"/>
          <ac:spMkLst>
            <pc:docMk/>
            <pc:sldMk cId="466906259" sldId="263"/>
            <ac:spMk id="26" creationId="{0EC398C5-5C2E-4038-9DB3-DE2B5A9BEFFB}"/>
          </ac:spMkLst>
        </pc:spChg>
        <pc:spChg chg="add del">
          <ac:chgData name="Helle Mønster" userId="39ffc022-74f4-41d4-b421-dc00ce024c3e" providerId="ADAL" clId="{78AEEF02-A551-4A7C-9C68-A560FF76C260}" dt="2023-11-14T07:54:19.847" v="101" actId="26606"/>
          <ac:spMkLst>
            <pc:docMk/>
            <pc:sldMk cId="466906259" sldId="263"/>
            <ac:spMk id="27" creationId="{A2F10B26-073B-4B10-8AAA-161242DD82B0}"/>
          </ac:spMkLst>
        </pc:spChg>
        <pc:spChg chg="add del">
          <ac:chgData name="Helle Mønster" userId="39ffc022-74f4-41d4-b421-dc00ce024c3e" providerId="ADAL" clId="{78AEEF02-A551-4A7C-9C68-A560FF76C260}" dt="2023-11-14T07:54:19.847" v="101" actId="26606"/>
          <ac:spMkLst>
            <pc:docMk/>
            <pc:sldMk cId="466906259" sldId="263"/>
            <ac:spMk id="28" creationId="{610DBBC7-698F-4A54-B1CB-A99F9CC356DF}"/>
          </ac:spMkLst>
        </pc:spChg>
        <pc:spChg chg="mod">
          <ac:chgData name="Helle Mønster" userId="39ffc022-74f4-41d4-b421-dc00ce024c3e" providerId="ADAL" clId="{78AEEF02-A551-4A7C-9C68-A560FF76C260}" dt="2023-11-14T07:54:19.847" v="101" actId="26606"/>
          <ac:spMkLst>
            <pc:docMk/>
            <pc:sldMk cId="466906259" sldId="263"/>
            <ac:spMk id="29" creationId="{E4E545B1-2203-462D-78F2-F1A15D66D182}"/>
          </ac:spMkLst>
        </pc:spChg>
        <pc:spChg chg="add del">
          <ac:chgData name="Helle Mønster" userId="39ffc022-74f4-41d4-b421-dc00ce024c3e" providerId="ADAL" clId="{78AEEF02-A551-4A7C-9C68-A560FF76C260}" dt="2023-11-14T07:54:13.252" v="98" actId="26606"/>
          <ac:spMkLst>
            <pc:docMk/>
            <pc:sldMk cId="466906259" sldId="263"/>
            <ac:spMk id="34" creationId="{45E4AB72-1C42-427F-801C-32A12FD694C5}"/>
          </ac:spMkLst>
        </pc:spChg>
        <pc:spChg chg="add del">
          <ac:chgData name="Helle Mønster" userId="39ffc022-74f4-41d4-b421-dc00ce024c3e" providerId="ADAL" clId="{78AEEF02-A551-4A7C-9C68-A560FF76C260}" dt="2023-11-14T07:54:13.252" v="98" actId="26606"/>
          <ac:spMkLst>
            <pc:docMk/>
            <pc:sldMk cId="466906259" sldId="263"/>
            <ac:spMk id="36" creationId="{4CC257D2-6895-4677-996F-1A5FBB7F7194}"/>
          </ac:spMkLst>
        </pc:spChg>
        <pc:spChg chg="add del">
          <ac:chgData name="Helle Mønster" userId="39ffc022-74f4-41d4-b421-dc00ce024c3e" providerId="ADAL" clId="{78AEEF02-A551-4A7C-9C68-A560FF76C260}" dt="2023-11-14T07:54:13.252" v="98" actId="26606"/>
          <ac:spMkLst>
            <pc:docMk/>
            <pc:sldMk cId="466906259" sldId="263"/>
            <ac:spMk id="38" creationId="{4328FF51-22A9-49F6-8C79-1FFC470CA426}"/>
          </ac:spMkLst>
        </pc:spChg>
        <pc:spChg chg="add del">
          <ac:chgData name="Helle Mønster" userId="39ffc022-74f4-41d4-b421-dc00ce024c3e" providerId="ADAL" clId="{78AEEF02-A551-4A7C-9C68-A560FF76C260}" dt="2023-11-14T07:54:19.819" v="100" actId="26606"/>
          <ac:spMkLst>
            <pc:docMk/>
            <pc:sldMk cId="466906259" sldId="263"/>
            <ac:spMk id="40" creationId="{11D6A2A3-F101-46F7-8B6F-1C699CAFE9AD}"/>
          </ac:spMkLst>
        </pc:spChg>
        <pc:spChg chg="add del">
          <ac:chgData name="Helle Mønster" userId="39ffc022-74f4-41d4-b421-dc00ce024c3e" providerId="ADAL" clId="{78AEEF02-A551-4A7C-9C68-A560FF76C260}" dt="2023-11-14T07:54:19.819" v="100" actId="26606"/>
          <ac:spMkLst>
            <pc:docMk/>
            <pc:sldMk cId="466906259" sldId="263"/>
            <ac:spMk id="41" creationId="{529E760E-527D-4053-A309-F2BDE12501CD}"/>
          </ac:spMkLst>
        </pc:spChg>
        <pc:spChg chg="add del">
          <ac:chgData name="Helle Mønster" userId="39ffc022-74f4-41d4-b421-dc00ce024c3e" providerId="ADAL" clId="{78AEEF02-A551-4A7C-9C68-A560FF76C260}" dt="2023-11-14T07:54:19.819" v="100" actId="26606"/>
          <ac:spMkLst>
            <pc:docMk/>
            <pc:sldMk cId="466906259" sldId="263"/>
            <ac:spMk id="42" creationId="{4153D448-4ED1-429A-A28C-8316DE7CAF7E}"/>
          </ac:spMkLst>
        </pc:spChg>
        <pc:spChg chg="add">
          <ac:chgData name="Helle Mønster" userId="39ffc022-74f4-41d4-b421-dc00ce024c3e" providerId="ADAL" clId="{78AEEF02-A551-4A7C-9C68-A560FF76C260}" dt="2023-11-14T07:54:19.847" v="101" actId="26606"/>
          <ac:spMkLst>
            <pc:docMk/>
            <pc:sldMk cId="466906259" sldId="263"/>
            <ac:spMk id="44" creationId="{11D6A2A3-F101-46F7-8B6F-1C699CAFE9AD}"/>
          </ac:spMkLst>
        </pc:spChg>
        <pc:spChg chg="add">
          <ac:chgData name="Helle Mønster" userId="39ffc022-74f4-41d4-b421-dc00ce024c3e" providerId="ADAL" clId="{78AEEF02-A551-4A7C-9C68-A560FF76C260}" dt="2023-11-14T07:54:19.847" v="101" actId="26606"/>
          <ac:spMkLst>
            <pc:docMk/>
            <pc:sldMk cId="466906259" sldId="263"/>
            <ac:spMk id="45" creationId="{529E760E-527D-4053-A309-F2BDE12501CD}"/>
          </ac:spMkLst>
        </pc:spChg>
        <pc:spChg chg="add">
          <ac:chgData name="Helle Mønster" userId="39ffc022-74f4-41d4-b421-dc00ce024c3e" providerId="ADAL" clId="{78AEEF02-A551-4A7C-9C68-A560FF76C260}" dt="2023-11-14T07:54:19.847" v="101" actId="26606"/>
          <ac:spMkLst>
            <pc:docMk/>
            <pc:sldMk cId="466906259" sldId="263"/>
            <ac:spMk id="46" creationId="{4153D448-4ED1-429A-A28C-8316DE7CAF7E}"/>
          </ac:spMkLst>
        </pc:spChg>
        <pc:graphicFrameChg chg="add mod ord modGraphic">
          <ac:chgData name="Helle Mønster" userId="39ffc022-74f4-41d4-b421-dc00ce024c3e" providerId="ADAL" clId="{78AEEF02-A551-4A7C-9C68-A560FF76C260}" dt="2023-11-14T07:54:19.847" v="101" actId="26606"/>
          <ac:graphicFrameMkLst>
            <pc:docMk/>
            <pc:sldMk cId="466906259" sldId="263"/>
            <ac:graphicFrameMk id="4" creationId="{6501CFBE-7F19-FC1D-FBA2-B15B612D43AA}"/>
          </ac:graphicFrameMkLst>
        </pc:graphicFrameChg>
        <pc:picChg chg="del">
          <ac:chgData name="Helle Mønster" userId="39ffc022-74f4-41d4-b421-dc00ce024c3e" providerId="ADAL" clId="{78AEEF02-A551-4A7C-9C68-A560FF76C260}" dt="2023-11-14T07:52:24.079" v="61" actId="478"/>
          <ac:picMkLst>
            <pc:docMk/>
            <pc:sldMk cId="466906259" sldId="263"/>
            <ac:picMk id="5" creationId="{6268B689-8C28-370D-6C3F-C13FBDB4E532}"/>
          </ac:picMkLst>
        </pc:picChg>
      </pc:sldChg>
      <pc:sldChg chg="addSp delSp modSp new mod setBg">
        <pc:chgData name="Helle Mønster" userId="39ffc022-74f4-41d4-b421-dc00ce024c3e" providerId="ADAL" clId="{78AEEF02-A551-4A7C-9C68-A560FF76C260}" dt="2023-11-14T08:55:12.986" v="135" actId="255"/>
        <pc:sldMkLst>
          <pc:docMk/>
          <pc:sldMk cId="1714636635" sldId="264"/>
        </pc:sldMkLst>
        <pc:spChg chg="mod">
          <ac:chgData name="Helle Mønster" userId="39ffc022-74f4-41d4-b421-dc00ce024c3e" providerId="ADAL" clId="{78AEEF02-A551-4A7C-9C68-A560FF76C260}" dt="2023-11-14T08:55:12.986" v="135" actId="255"/>
          <ac:spMkLst>
            <pc:docMk/>
            <pc:sldMk cId="1714636635" sldId="264"/>
            <ac:spMk id="2" creationId="{AD644EFF-8C90-C844-C372-8B6E0EA11E8C}"/>
          </ac:spMkLst>
        </pc:spChg>
        <pc:spChg chg="del">
          <ac:chgData name="Helle Mønster" userId="39ffc022-74f4-41d4-b421-dc00ce024c3e" providerId="ADAL" clId="{78AEEF02-A551-4A7C-9C68-A560FF76C260}" dt="2023-11-14T07:55:02.321" v="104"/>
          <ac:spMkLst>
            <pc:docMk/>
            <pc:sldMk cId="1714636635" sldId="264"/>
            <ac:spMk id="3" creationId="{D905173D-41C8-31D0-7821-2EFB91835E6C}"/>
          </ac:spMkLst>
        </pc:spChg>
        <pc:spChg chg="add del">
          <ac:chgData name="Helle Mønster" userId="39ffc022-74f4-41d4-b421-dc00ce024c3e" providerId="ADAL" clId="{78AEEF02-A551-4A7C-9C68-A560FF76C260}" dt="2023-11-14T07:55:12.297" v="105" actId="26606"/>
          <ac:spMkLst>
            <pc:docMk/>
            <pc:sldMk cId="1714636635" sldId="264"/>
            <ac:spMk id="5" creationId="{A75870F3-F0D5-F928-B9D6-50E0C47A36FA}"/>
          </ac:spMkLst>
        </pc:spChg>
        <pc:spChg chg="add">
          <ac:chgData name="Helle Mønster" userId="39ffc022-74f4-41d4-b421-dc00ce024c3e" providerId="ADAL" clId="{78AEEF02-A551-4A7C-9C68-A560FF76C260}" dt="2023-11-14T07:55:12.297" v="105" actId="26606"/>
          <ac:spMkLst>
            <pc:docMk/>
            <pc:sldMk cId="1714636635" sldId="264"/>
            <ac:spMk id="10" creationId="{BD4C0BBB-0042-4603-A226-6117F3FD5B3C}"/>
          </ac:spMkLst>
        </pc:spChg>
        <pc:spChg chg="add">
          <ac:chgData name="Helle Mønster" userId="39ffc022-74f4-41d4-b421-dc00ce024c3e" providerId="ADAL" clId="{78AEEF02-A551-4A7C-9C68-A560FF76C260}" dt="2023-11-14T07:55:12.297" v="105" actId="26606"/>
          <ac:spMkLst>
            <pc:docMk/>
            <pc:sldMk cId="1714636635" sldId="264"/>
            <ac:spMk id="12" creationId="{EC44F520-2598-460E-9F91-B02F60830CA2}"/>
          </ac:spMkLst>
        </pc:spChg>
        <pc:spChg chg="add">
          <ac:chgData name="Helle Mønster" userId="39ffc022-74f4-41d4-b421-dc00ce024c3e" providerId="ADAL" clId="{78AEEF02-A551-4A7C-9C68-A560FF76C260}" dt="2023-11-14T07:55:12.297" v="105" actId="26606"/>
          <ac:spMkLst>
            <pc:docMk/>
            <pc:sldMk cId="1714636635" sldId="264"/>
            <ac:spMk id="14" creationId="{1DBC8414-BE7E-4B6C-A114-B2C3795C883F}"/>
          </ac:spMkLst>
        </pc:spChg>
        <pc:spChg chg="add">
          <ac:chgData name="Helle Mønster" userId="39ffc022-74f4-41d4-b421-dc00ce024c3e" providerId="ADAL" clId="{78AEEF02-A551-4A7C-9C68-A560FF76C260}" dt="2023-11-14T07:55:12.297" v="105" actId="26606"/>
          <ac:spMkLst>
            <pc:docMk/>
            <pc:sldMk cId="1714636635" sldId="264"/>
            <ac:spMk id="16" creationId="{0EC398C5-5C2E-4038-9DB3-DE2B5A9BEFFB}"/>
          </ac:spMkLst>
        </pc:spChg>
        <pc:spChg chg="add">
          <ac:chgData name="Helle Mønster" userId="39ffc022-74f4-41d4-b421-dc00ce024c3e" providerId="ADAL" clId="{78AEEF02-A551-4A7C-9C68-A560FF76C260}" dt="2023-11-14T07:55:12.297" v="105" actId="26606"/>
          <ac:spMkLst>
            <pc:docMk/>
            <pc:sldMk cId="1714636635" sldId="264"/>
            <ac:spMk id="18" creationId="{A2F10B26-073B-4B10-8AAA-161242DD82B0}"/>
          </ac:spMkLst>
        </pc:spChg>
        <pc:spChg chg="add">
          <ac:chgData name="Helle Mønster" userId="39ffc022-74f4-41d4-b421-dc00ce024c3e" providerId="ADAL" clId="{78AEEF02-A551-4A7C-9C68-A560FF76C260}" dt="2023-11-14T07:55:12.297" v="105" actId="26606"/>
          <ac:spMkLst>
            <pc:docMk/>
            <pc:sldMk cId="1714636635" sldId="264"/>
            <ac:spMk id="20" creationId="{610DBBC7-698F-4A54-B1CB-A99F9CC356DF}"/>
          </ac:spMkLst>
        </pc:spChg>
        <pc:spChg chg="add">
          <ac:chgData name="Helle Mønster" userId="39ffc022-74f4-41d4-b421-dc00ce024c3e" providerId="ADAL" clId="{78AEEF02-A551-4A7C-9C68-A560FF76C260}" dt="2023-11-14T07:55:12.297" v="105" actId="26606"/>
          <ac:spMkLst>
            <pc:docMk/>
            <pc:sldMk cId="1714636635" sldId="264"/>
            <ac:spMk id="22" creationId="{DE6E822A-8BCF-432C-83E6-BBE821476CD4}"/>
          </ac:spMkLst>
        </pc:spChg>
        <pc:graphicFrameChg chg="add mod modGraphic">
          <ac:chgData name="Helle Mønster" userId="39ffc022-74f4-41d4-b421-dc00ce024c3e" providerId="ADAL" clId="{78AEEF02-A551-4A7C-9C68-A560FF76C260}" dt="2023-11-14T07:55:20.688" v="108" actId="14100"/>
          <ac:graphicFrameMkLst>
            <pc:docMk/>
            <pc:sldMk cId="1714636635" sldId="264"/>
            <ac:graphicFrameMk id="4" creationId="{18CF768F-BF97-2218-1496-8C1BE835B3B6}"/>
          </ac:graphicFrameMkLst>
        </pc:graphicFrameChg>
      </pc:sldChg>
      <pc:sldChg chg="addSp delSp modSp new mod setBg">
        <pc:chgData name="Helle Mønster" userId="39ffc022-74f4-41d4-b421-dc00ce024c3e" providerId="ADAL" clId="{78AEEF02-A551-4A7C-9C68-A560FF76C260}" dt="2023-11-14T08:55:04.497" v="134" actId="113"/>
        <pc:sldMkLst>
          <pc:docMk/>
          <pc:sldMk cId="3343964070" sldId="265"/>
        </pc:sldMkLst>
        <pc:spChg chg="mod">
          <ac:chgData name="Helle Mønster" userId="39ffc022-74f4-41d4-b421-dc00ce024c3e" providerId="ADAL" clId="{78AEEF02-A551-4A7C-9C68-A560FF76C260}" dt="2023-11-14T08:55:04.497" v="134" actId="113"/>
          <ac:spMkLst>
            <pc:docMk/>
            <pc:sldMk cId="3343964070" sldId="265"/>
            <ac:spMk id="2" creationId="{C6203BEE-98B4-D88F-C739-059D65722680}"/>
          </ac:spMkLst>
        </pc:spChg>
        <pc:spChg chg="del">
          <ac:chgData name="Helle Mønster" userId="39ffc022-74f4-41d4-b421-dc00ce024c3e" providerId="ADAL" clId="{78AEEF02-A551-4A7C-9C68-A560FF76C260}" dt="2023-11-14T07:56:02.258" v="111"/>
          <ac:spMkLst>
            <pc:docMk/>
            <pc:sldMk cId="3343964070" sldId="265"/>
            <ac:spMk id="3" creationId="{CF8FDEC8-7851-3912-E499-4E316E2FEF86}"/>
          </ac:spMkLst>
        </pc:spChg>
        <pc:spChg chg="add del">
          <ac:chgData name="Helle Mønster" userId="39ffc022-74f4-41d4-b421-dc00ce024c3e" providerId="ADAL" clId="{78AEEF02-A551-4A7C-9C68-A560FF76C260}" dt="2023-11-14T07:56:05.411" v="112" actId="26606"/>
          <ac:spMkLst>
            <pc:docMk/>
            <pc:sldMk cId="3343964070" sldId="265"/>
            <ac:spMk id="5" creationId="{12F90810-B8C3-AA61-4E43-EB166F17459D}"/>
          </ac:spMkLst>
        </pc:spChg>
        <pc:spChg chg="add">
          <ac:chgData name="Helle Mønster" userId="39ffc022-74f4-41d4-b421-dc00ce024c3e" providerId="ADAL" clId="{78AEEF02-A551-4A7C-9C68-A560FF76C260}" dt="2023-11-14T07:56:05.411" v="112" actId="26606"/>
          <ac:spMkLst>
            <pc:docMk/>
            <pc:sldMk cId="3343964070" sldId="265"/>
            <ac:spMk id="10" creationId="{BD4C0BBB-0042-4603-A226-6117F3FD5B3C}"/>
          </ac:spMkLst>
        </pc:spChg>
        <pc:spChg chg="add">
          <ac:chgData name="Helle Mønster" userId="39ffc022-74f4-41d4-b421-dc00ce024c3e" providerId="ADAL" clId="{78AEEF02-A551-4A7C-9C68-A560FF76C260}" dt="2023-11-14T07:56:05.411" v="112" actId="26606"/>
          <ac:spMkLst>
            <pc:docMk/>
            <pc:sldMk cId="3343964070" sldId="265"/>
            <ac:spMk id="12" creationId="{EC44F520-2598-460E-9F91-B02F60830CA2}"/>
          </ac:spMkLst>
        </pc:spChg>
        <pc:spChg chg="add">
          <ac:chgData name="Helle Mønster" userId="39ffc022-74f4-41d4-b421-dc00ce024c3e" providerId="ADAL" clId="{78AEEF02-A551-4A7C-9C68-A560FF76C260}" dt="2023-11-14T07:56:05.411" v="112" actId="26606"/>
          <ac:spMkLst>
            <pc:docMk/>
            <pc:sldMk cId="3343964070" sldId="265"/>
            <ac:spMk id="14" creationId="{1DBC8414-BE7E-4B6C-A114-B2C3795C883F}"/>
          </ac:spMkLst>
        </pc:spChg>
        <pc:spChg chg="add">
          <ac:chgData name="Helle Mønster" userId="39ffc022-74f4-41d4-b421-dc00ce024c3e" providerId="ADAL" clId="{78AEEF02-A551-4A7C-9C68-A560FF76C260}" dt="2023-11-14T07:56:05.411" v="112" actId="26606"/>
          <ac:spMkLst>
            <pc:docMk/>
            <pc:sldMk cId="3343964070" sldId="265"/>
            <ac:spMk id="16" creationId="{0EC398C5-5C2E-4038-9DB3-DE2B5A9BEFFB}"/>
          </ac:spMkLst>
        </pc:spChg>
        <pc:spChg chg="add">
          <ac:chgData name="Helle Mønster" userId="39ffc022-74f4-41d4-b421-dc00ce024c3e" providerId="ADAL" clId="{78AEEF02-A551-4A7C-9C68-A560FF76C260}" dt="2023-11-14T07:56:05.411" v="112" actId="26606"/>
          <ac:spMkLst>
            <pc:docMk/>
            <pc:sldMk cId="3343964070" sldId="265"/>
            <ac:spMk id="18" creationId="{A2F10B26-073B-4B10-8AAA-161242DD82B0}"/>
          </ac:spMkLst>
        </pc:spChg>
        <pc:spChg chg="add">
          <ac:chgData name="Helle Mønster" userId="39ffc022-74f4-41d4-b421-dc00ce024c3e" providerId="ADAL" clId="{78AEEF02-A551-4A7C-9C68-A560FF76C260}" dt="2023-11-14T07:56:05.411" v="112" actId="26606"/>
          <ac:spMkLst>
            <pc:docMk/>
            <pc:sldMk cId="3343964070" sldId="265"/>
            <ac:spMk id="20" creationId="{610DBBC7-698F-4A54-B1CB-A99F9CC356DF}"/>
          </ac:spMkLst>
        </pc:spChg>
        <pc:spChg chg="add">
          <ac:chgData name="Helle Mønster" userId="39ffc022-74f4-41d4-b421-dc00ce024c3e" providerId="ADAL" clId="{78AEEF02-A551-4A7C-9C68-A560FF76C260}" dt="2023-11-14T07:56:05.411" v="112" actId="26606"/>
          <ac:spMkLst>
            <pc:docMk/>
            <pc:sldMk cId="3343964070" sldId="265"/>
            <ac:spMk id="22" creationId="{DE6E822A-8BCF-432C-83E6-BBE821476CD4}"/>
          </ac:spMkLst>
        </pc:spChg>
        <pc:graphicFrameChg chg="add mod modGraphic">
          <ac:chgData name="Helle Mønster" userId="39ffc022-74f4-41d4-b421-dc00ce024c3e" providerId="ADAL" clId="{78AEEF02-A551-4A7C-9C68-A560FF76C260}" dt="2023-11-14T07:56:05.411" v="112" actId="26606"/>
          <ac:graphicFrameMkLst>
            <pc:docMk/>
            <pc:sldMk cId="3343964070" sldId="265"/>
            <ac:graphicFrameMk id="4" creationId="{5358F0F3-5BCB-996D-ABAF-9F06C7B346D5}"/>
          </ac:graphicFrameMkLst>
        </pc:graphicFrameChg>
      </pc:sldChg>
      <pc:sldChg chg="addSp delSp modSp new mod setBg">
        <pc:chgData name="Helle Mønster" userId="39ffc022-74f4-41d4-b421-dc00ce024c3e" providerId="ADAL" clId="{78AEEF02-A551-4A7C-9C68-A560FF76C260}" dt="2023-11-14T08:54:04.662" v="132" actId="113"/>
        <pc:sldMkLst>
          <pc:docMk/>
          <pc:sldMk cId="4109149158" sldId="266"/>
        </pc:sldMkLst>
        <pc:spChg chg="mod">
          <ac:chgData name="Helle Mønster" userId="39ffc022-74f4-41d4-b421-dc00ce024c3e" providerId="ADAL" clId="{78AEEF02-A551-4A7C-9C68-A560FF76C260}" dt="2023-11-14T08:54:04.662" v="132" actId="113"/>
          <ac:spMkLst>
            <pc:docMk/>
            <pc:sldMk cId="4109149158" sldId="266"/>
            <ac:spMk id="2" creationId="{ABED2208-11CD-B3E1-F750-B958332EC1CA}"/>
          </ac:spMkLst>
        </pc:spChg>
        <pc:spChg chg="del">
          <ac:chgData name="Helle Mønster" userId="39ffc022-74f4-41d4-b421-dc00ce024c3e" providerId="ADAL" clId="{78AEEF02-A551-4A7C-9C68-A560FF76C260}" dt="2023-11-14T07:56:33.343" v="115"/>
          <ac:spMkLst>
            <pc:docMk/>
            <pc:sldMk cId="4109149158" sldId="266"/>
            <ac:spMk id="3" creationId="{CE972833-4259-1F92-3F04-50D25103B930}"/>
          </ac:spMkLst>
        </pc:spChg>
        <pc:spChg chg="add del">
          <ac:chgData name="Helle Mønster" userId="39ffc022-74f4-41d4-b421-dc00ce024c3e" providerId="ADAL" clId="{78AEEF02-A551-4A7C-9C68-A560FF76C260}" dt="2023-11-14T07:56:36.419" v="116" actId="26606"/>
          <ac:spMkLst>
            <pc:docMk/>
            <pc:sldMk cId="4109149158" sldId="266"/>
            <ac:spMk id="5" creationId="{7018808D-41B8-F15B-91B7-B98D2B3DB592}"/>
          </ac:spMkLst>
        </pc:spChg>
        <pc:spChg chg="add">
          <ac:chgData name="Helle Mønster" userId="39ffc022-74f4-41d4-b421-dc00ce024c3e" providerId="ADAL" clId="{78AEEF02-A551-4A7C-9C68-A560FF76C260}" dt="2023-11-14T07:56:36.419" v="116" actId="26606"/>
          <ac:spMkLst>
            <pc:docMk/>
            <pc:sldMk cId="4109149158" sldId="266"/>
            <ac:spMk id="10" creationId="{BD4C0BBB-0042-4603-A226-6117F3FD5B3C}"/>
          </ac:spMkLst>
        </pc:spChg>
        <pc:spChg chg="add">
          <ac:chgData name="Helle Mønster" userId="39ffc022-74f4-41d4-b421-dc00ce024c3e" providerId="ADAL" clId="{78AEEF02-A551-4A7C-9C68-A560FF76C260}" dt="2023-11-14T07:56:36.419" v="116" actId="26606"/>
          <ac:spMkLst>
            <pc:docMk/>
            <pc:sldMk cId="4109149158" sldId="266"/>
            <ac:spMk id="12" creationId="{EC44F520-2598-460E-9F91-B02F60830CA2}"/>
          </ac:spMkLst>
        </pc:spChg>
        <pc:spChg chg="add">
          <ac:chgData name="Helle Mønster" userId="39ffc022-74f4-41d4-b421-dc00ce024c3e" providerId="ADAL" clId="{78AEEF02-A551-4A7C-9C68-A560FF76C260}" dt="2023-11-14T07:56:36.419" v="116" actId="26606"/>
          <ac:spMkLst>
            <pc:docMk/>
            <pc:sldMk cId="4109149158" sldId="266"/>
            <ac:spMk id="14" creationId="{1DBC8414-BE7E-4B6C-A114-B2C3795C883F}"/>
          </ac:spMkLst>
        </pc:spChg>
        <pc:spChg chg="add">
          <ac:chgData name="Helle Mønster" userId="39ffc022-74f4-41d4-b421-dc00ce024c3e" providerId="ADAL" clId="{78AEEF02-A551-4A7C-9C68-A560FF76C260}" dt="2023-11-14T07:56:36.419" v="116" actId="26606"/>
          <ac:spMkLst>
            <pc:docMk/>
            <pc:sldMk cId="4109149158" sldId="266"/>
            <ac:spMk id="16" creationId="{0EC398C5-5C2E-4038-9DB3-DE2B5A9BEFFB}"/>
          </ac:spMkLst>
        </pc:spChg>
        <pc:spChg chg="add">
          <ac:chgData name="Helle Mønster" userId="39ffc022-74f4-41d4-b421-dc00ce024c3e" providerId="ADAL" clId="{78AEEF02-A551-4A7C-9C68-A560FF76C260}" dt="2023-11-14T07:56:36.419" v="116" actId="26606"/>
          <ac:spMkLst>
            <pc:docMk/>
            <pc:sldMk cId="4109149158" sldId="266"/>
            <ac:spMk id="18" creationId="{A2F10B26-073B-4B10-8AAA-161242DD82B0}"/>
          </ac:spMkLst>
        </pc:spChg>
        <pc:spChg chg="add">
          <ac:chgData name="Helle Mønster" userId="39ffc022-74f4-41d4-b421-dc00ce024c3e" providerId="ADAL" clId="{78AEEF02-A551-4A7C-9C68-A560FF76C260}" dt="2023-11-14T07:56:36.419" v="116" actId="26606"/>
          <ac:spMkLst>
            <pc:docMk/>
            <pc:sldMk cId="4109149158" sldId="266"/>
            <ac:spMk id="20" creationId="{610DBBC7-698F-4A54-B1CB-A99F9CC356DF}"/>
          </ac:spMkLst>
        </pc:spChg>
        <pc:spChg chg="add">
          <ac:chgData name="Helle Mønster" userId="39ffc022-74f4-41d4-b421-dc00ce024c3e" providerId="ADAL" clId="{78AEEF02-A551-4A7C-9C68-A560FF76C260}" dt="2023-11-14T07:56:36.419" v="116" actId="26606"/>
          <ac:spMkLst>
            <pc:docMk/>
            <pc:sldMk cId="4109149158" sldId="266"/>
            <ac:spMk id="22" creationId="{DE6E822A-8BCF-432C-83E6-BBE821476CD4}"/>
          </ac:spMkLst>
        </pc:spChg>
        <pc:graphicFrameChg chg="add mod modGraphic">
          <ac:chgData name="Helle Mønster" userId="39ffc022-74f4-41d4-b421-dc00ce024c3e" providerId="ADAL" clId="{78AEEF02-A551-4A7C-9C68-A560FF76C260}" dt="2023-11-14T07:56:38.245" v="117" actId="14100"/>
          <ac:graphicFrameMkLst>
            <pc:docMk/>
            <pc:sldMk cId="4109149158" sldId="266"/>
            <ac:graphicFrameMk id="4" creationId="{736CF42B-ECBA-3C35-546D-64AC07295393}"/>
          </ac:graphicFrameMkLst>
        </pc:graphicFrameChg>
      </pc:sldChg>
      <pc:sldChg chg="addSp delSp modSp new mod setBg">
        <pc:chgData name="Helle Mønster" userId="39ffc022-74f4-41d4-b421-dc00ce024c3e" providerId="ADAL" clId="{78AEEF02-A551-4A7C-9C68-A560FF76C260}" dt="2023-11-14T08:53:55.120" v="130" actId="113"/>
        <pc:sldMkLst>
          <pc:docMk/>
          <pc:sldMk cId="1702827392" sldId="267"/>
        </pc:sldMkLst>
        <pc:spChg chg="mod">
          <ac:chgData name="Helle Mønster" userId="39ffc022-74f4-41d4-b421-dc00ce024c3e" providerId="ADAL" clId="{78AEEF02-A551-4A7C-9C68-A560FF76C260}" dt="2023-11-14T08:53:55.120" v="130" actId="113"/>
          <ac:spMkLst>
            <pc:docMk/>
            <pc:sldMk cId="1702827392" sldId="267"/>
            <ac:spMk id="2" creationId="{77F78267-F0CC-2D7C-B3FB-64E710D75C81}"/>
          </ac:spMkLst>
        </pc:spChg>
        <pc:spChg chg="del">
          <ac:chgData name="Helle Mønster" userId="39ffc022-74f4-41d4-b421-dc00ce024c3e" providerId="ADAL" clId="{78AEEF02-A551-4A7C-9C68-A560FF76C260}" dt="2023-11-14T07:57:00.774" v="120"/>
          <ac:spMkLst>
            <pc:docMk/>
            <pc:sldMk cId="1702827392" sldId="267"/>
            <ac:spMk id="3" creationId="{9A68ADA6-83EA-BE3C-EE2D-E9AE5D632BB1}"/>
          </ac:spMkLst>
        </pc:spChg>
        <pc:spChg chg="add del">
          <ac:chgData name="Helle Mønster" userId="39ffc022-74f4-41d4-b421-dc00ce024c3e" providerId="ADAL" clId="{78AEEF02-A551-4A7C-9C68-A560FF76C260}" dt="2023-11-14T07:57:02.900" v="121" actId="26606"/>
          <ac:spMkLst>
            <pc:docMk/>
            <pc:sldMk cId="1702827392" sldId="267"/>
            <ac:spMk id="5" creationId="{A0AB016A-443C-3D06-FCCD-30230590B29F}"/>
          </ac:spMkLst>
        </pc:spChg>
        <pc:spChg chg="add">
          <ac:chgData name="Helle Mønster" userId="39ffc022-74f4-41d4-b421-dc00ce024c3e" providerId="ADAL" clId="{78AEEF02-A551-4A7C-9C68-A560FF76C260}" dt="2023-11-14T07:57:02.900" v="121" actId="26606"/>
          <ac:spMkLst>
            <pc:docMk/>
            <pc:sldMk cId="1702827392" sldId="267"/>
            <ac:spMk id="10" creationId="{BD4C0BBB-0042-4603-A226-6117F3FD5B3C}"/>
          </ac:spMkLst>
        </pc:spChg>
        <pc:spChg chg="add">
          <ac:chgData name="Helle Mønster" userId="39ffc022-74f4-41d4-b421-dc00ce024c3e" providerId="ADAL" clId="{78AEEF02-A551-4A7C-9C68-A560FF76C260}" dt="2023-11-14T07:57:02.900" v="121" actId="26606"/>
          <ac:spMkLst>
            <pc:docMk/>
            <pc:sldMk cId="1702827392" sldId="267"/>
            <ac:spMk id="12" creationId="{EC44F520-2598-460E-9F91-B02F60830CA2}"/>
          </ac:spMkLst>
        </pc:spChg>
        <pc:spChg chg="add">
          <ac:chgData name="Helle Mønster" userId="39ffc022-74f4-41d4-b421-dc00ce024c3e" providerId="ADAL" clId="{78AEEF02-A551-4A7C-9C68-A560FF76C260}" dt="2023-11-14T07:57:02.900" v="121" actId="26606"/>
          <ac:spMkLst>
            <pc:docMk/>
            <pc:sldMk cId="1702827392" sldId="267"/>
            <ac:spMk id="14" creationId="{1DBC8414-BE7E-4B6C-A114-B2C3795C883F}"/>
          </ac:spMkLst>
        </pc:spChg>
        <pc:spChg chg="add">
          <ac:chgData name="Helle Mønster" userId="39ffc022-74f4-41d4-b421-dc00ce024c3e" providerId="ADAL" clId="{78AEEF02-A551-4A7C-9C68-A560FF76C260}" dt="2023-11-14T07:57:02.900" v="121" actId="26606"/>
          <ac:spMkLst>
            <pc:docMk/>
            <pc:sldMk cId="1702827392" sldId="267"/>
            <ac:spMk id="16" creationId="{0EC398C5-5C2E-4038-9DB3-DE2B5A9BEFFB}"/>
          </ac:spMkLst>
        </pc:spChg>
        <pc:spChg chg="add">
          <ac:chgData name="Helle Mønster" userId="39ffc022-74f4-41d4-b421-dc00ce024c3e" providerId="ADAL" clId="{78AEEF02-A551-4A7C-9C68-A560FF76C260}" dt="2023-11-14T07:57:02.900" v="121" actId="26606"/>
          <ac:spMkLst>
            <pc:docMk/>
            <pc:sldMk cId="1702827392" sldId="267"/>
            <ac:spMk id="18" creationId="{A2F10B26-073B-4B10-8AAA-161242DD82B0}"/>
          </ac:spMkLst>
        </pc:spChg>
        <pc:spChg chg="add">
          <ac:chgData name="Helle Mønster" userId="39ffc022-74f4-41d4-b421-dc00ce024c3e" providerId="ADAL" clId="{78AEEF02-A551-4A7C-9C68-A560FF76C260}" dt="2023-11-14T07:57:02.900" v="121" actId="26606"/>
          <ac:spMkLst>
            <pc:docMk/>
            <pc:sldMk cId="1702827392" sldId="267"/>
            <ac:spMk id="20" creationId="{610DBBC7-698F-4A54-B1CB-A99F9CC356DF}"/>
          </ac:spMkLst>
        </pc:spChg>
        <pc:spChg chg="add">
          <ac:chgData name="Helle Mønster" userId="39ffc022-74f4-41d4-b421-dc00ce024c3e" providerId="ADAL" clId="{78AEEF02-A551-4A7C-9C68-A560FF76C260}" dt="2023-11-14T07:57:02.900" v="121" actId="26606"/>
          <ac:spMkLst>
            <pc:docMk/>
            <pc:sldMk cId="1702827392" sldId="267"/>
            <ac:spMk id="22" creationId="{DE6E822A-8BCF-432C-83E6-BBE821476CD4}"/>
          </ac:spMkLst>
        </pc:spChg>
        <pc:graphicFrameChg chg="add mod modGraphic">
          <ac:chgData name="Helle Mønster" userId="39ffc022-74f4-41d4-b421-dc00ce024c3e" providerId="ADAL" clId="{78AEEF02-A551-4A7C-9C68-A560FF76C260}" dt="2023-11-14T07:57:02.900" v="121" actId="26606"/>
          <ac:graphicFrameMkLst>
            <pc:docMk/>
            <pc:sldMk cId="1702827392" sldId="267"/>
            <ac:graphicFrameMk id="4" creationId="{554FC687-0895-DF49-2448-386B6E6A054C}"/>
          </ac:graphicFrameMkLst>
        </pc:graphicFrameChg>
      </pc:sldChg>
      <pc:sldChg chg="addSp delSp modSp new mod setBg">
        <pc:chgData name="Helle Mønster" userId="39ffc022-74f4-41d4-b421-dc00ce024c3e" providerId="ADAL" clId="{78AEEF02-A551-4A7C-9C68-A560FF76C260}" dt="2023-11-14T08:59:50.859" v="365" actId="26606"/>
        <pc:sldMkLst>
          <pc:docMk/>
          <pc:sldMk cId="2440358330" sldId="268"/>
        </pc:sldMkLst>
        <pc:spChg chg="mod">
          <ac:chgData name="Helle Mønster" userId="39ffc022-74f4-41d4-b421-dc00ce024c3e" providerId="ADAL" clId="{78AEEF02-A551-4A7C-9C68-A560FF76C260}" dt="2023-11-14T08:59:50.859" v="365" actId="26606"/>
          <ac:spMkLst>
            <pc:docMk/>
            <pc:sldMk cId="2440358330" sldId="268"/>
            <ac:spMk id="2" creationId="{0766D09F-18BB-BC65-D8E6-B34269E34BD2}"/>
          </ac:spMkLst>
        </pc:spChg>
        <pc:spChg chg="del mod">
          <ac:chgData name="Helle Mønster" userId="39ffc022-74f4-41d4-b421-dc00ce024c3e" providerId="ADAL" clId="{78AEEF02-A551-4A7C-9C68-A560FF76C260}" dt="2023-11-14T08:59:50.859" v="365" actId="26606"/>
          <ac:spMkLst>
            <pc:docMk/>
            <pc:sldMk cId="2440358330" sldId="268"/>
            <ac:spMk id="3" creationId="{8B6F9DBC-07D2-22EB-1662-AC524C28A89C}"/>
          </ac:spMkLst>
        </pc:spChg>
        <pc:spChg chg="add">
          <ac:chgData name="Helle Mønster" userId="39ffc022-74f4-41d4-b421-dc00ce024c3e" providerId="ADAL" clId="{78AEEF02-A551-4A7C-9C68-A560FF76C260}" dt="2023-11-14T08:59:50.859" v="365" actId="26606"/>
          <ac:spMkLst>
            <pc:docMk/>
            <pc:sldMk cId="2440358330" sldId="268"/>
            <ac:spMk id="9" creationId="{040BF4A1-714C-419E-A19F-578DE93BE02F}"/>
          </ac:spMkLst>
        </pc:spChg>
        <pc:spChg chg="add">
          <ac:chgData name="Helle Mønster" userId="39ffc022-74f4-41d4-b421-dc00ce024c3e" providerId="ADAL" clId="{78AEEF02-A551-4A7C-9C68-A560FF76C260}" dt="2023-11-14T08:59:50.859" v="365" actId="26606"/>
          <ac:spMkLst>
            <pc:docMk/>
            <pc:sldMk cId="2440358330" sldId="268"/>
            <ac:spMk id="11" creationId="{2F91A9BD-D57F-4941-931F-40597AB37017}"/>
          </ac:spMkLst>
        </pc:spChg>
        <pc:spChg chg="add">
          <ac:chgData name="Helle Mønster" userId="39ffc022-74f4-41d4-b421-dc00ce024c3e" providerId="ADAL" clId="{78AEEF02-A551-4A7C-9C68-A560FF76C260}" dt="2023-11-14T08:59:50.859" v="365" actId="26606"/>
          <ac:spMkLst>
            <pc:docMk/>
            <pc:sldMk cId="2440358330" sldId="268"/>
            <ac:spMk id="13" creationId="{C54DB264-9467-4730-B9E9-C9A97DD66920}"/>
          </ac:spMkLst>
        </pc:spChg>
        <pc:spChg chg="add">
          <ac:chgData name="Helle Mønster" userId="39ffc022-74f4-41d4-b421-dc00ce024c3e" providerId="ADAL" clId="{78AEEF02-A551-4A7C-9C68-A560FF76C260}" dt="2023-11-14T08:59:50.859" v="365" actId="26606"/>
          <ac:spMkLst>
            <pc:docMk/>
            <pc:sldMk cId="2440358330" sldId="268"/>
            <ac:spMk id="15" creationId="{BB097F88-2120-47B4-B891-5B28F66BBD4A}"/>
          </ac:spMkLst>
        </pc:spChg>
        <pc:spChg chg="add">
          <ac:chgData name="Helle Mønster" userId="39ffc022-74f4-41d4-b421-dc00ce024c3e" providerId="ADAL" clId="{78AEEF02-A551-4A7C-9C68-A560FF76C260}" dt="2023-11-14T08:59:50.859" v="365" actId="26606"/>
          <ac:spMkLst>
            <pc:docMk/>
            <pc:sldMk cId="2440358330" sldId="268"/>
            <ac:spMk id="17" creationId="{BF9338F5-05AB-4DC5-BD1C-1A9F26C38A7A}"/>
          </ac:spMkLst>
        </pc:spChg>
        <pc:graphicFrameChg chg="add">
          <ac:chgData name="Helle Mønster" userId="39ffc022-74f4-41d4-b421-dc00ce024c3e" providerId="ADAL" clId="{78AEEF02-A551-4A7C-9C68-A560FF76C260}" dt="2023-11-14T08:59:50.859" v="365" actId="26606"/>
          <ac:graphicFrameMkLst>
            <pc:docMk/>
            <pc:sldMk cId="2440358330" sldId="268"/>
            <ac:graphicFrameMk id="5" creationId="{8466B4DD-E834-D344-3A4D-B39CC7DC8948}"/>
          </ac:graphicFrameMkLst>
        </pc:graphicFrameChg>
      </pc:sldChg>
      <pc:sldChg chg="addSp delSp modSp new mod setBg">
        <pc:chgData name="Helle Mønster" userId="39ffc022-74f4-41d4-b421-dc00ce024c3e" providerId="ADAL" clId="{78AEEF02-A551-4A7C-9C68-A560FF76C260}" dt="2023-11-14T09:02:11.541" v="625" actId="26606"/>
        <pc:sldMkLst>
          <pc:docMk/>
          <pc:sldMk cId="2801048309" sldId="269"/>
        </pc:sldMkLst>
        <pc:spChg chg="mod">
          <ac:chgData name="Helle Mønster" userId="39ffc022-74f4-41d4-b421-dc00ce024c3e" providerId="ADAL" clId="{78AEEF02-A551-4A7C-9C68-A560FF76C260}" dt="2023-11-14T09:02:11.541" v="625" actId="26606"/>
          <ac:spMkLst>
            <pc:docMk/>
            <pc:sldMk cId="2801048309" sldId="269"/>
            <ac:spMk id="2" creationId="{351FDEF9-9476-C4DF-78A2-90420A26F368}"/>
          </ac:spMkLst>
        </pc:spChg>
        <pc:spChg chg="del mod">
          <ac:chgData name="Helle Mønster" userId="39ffc022-74f4-41d4-b421-dc00ce024c3e" providerId="ADAL" clId="{78AEEF02-A551-4A7C-9C68-A560FF76C260}" dt="2023-11-14T09:02:11.541" v="625" actId="26606"/>
          <ac:spMkLst>
            <pc:docMk/>
            <pc:sldMk cId="2801048309" sldId="269"/>
            <ac:spMk id="3" creationId="{FA68FB30-C49E-ACE6-FCCA-457971180390}"/>
          </ac:spMkLst>
        </pc:spChg>
        <pc:spChg chg="add">
          <ac:chgData name="Helle Mønster" userId="39ffc022-74f4-41d4-b421-dc00ce024c3e" providerId="ADAL" clId="{78AEEF02-A551-4A7C-9C68-A560FF76C260}" dt="2023-11-14T09:02:11.541" v="625" actId="26606"/>
          <ac:spMkLst>
            <pc:docMk/>
            <pc:sldMk cId="2801048309" sldId="269"/>
            <ac:spMk id="8" creationId="{BD4C0BBB-0042-4603-A226-6117F3FD5B3C}"/>
          </ac:spMkLst>
        </pc:spChg>
        <pc:spChg chg="add">
          <ac:chgData name="Helle Mønster" userId="39ffc022-74f4-41d4-b421-dc00ce024c3e" providerId="ADAL" clId="{78AEEF02-A551-4A7C-9C68-A560FF76C260}" dt="2023-11-14T09:02:11.541" v="625" actId="26606"/>
          <ac:spMkLst>
            <pc:docMk/>
            <pc:sldMk cId="2801048309" sldId="269"/>
            <ac:spMk id="10" creationId="{EC44F520-2598-460E-9F91-B02F60830CA2}"/>
          </ac:spMkLst>
        </pc:spChg>
        <pc:spChg chg="add">
          <ac:chgData name="Helle Mønster" userId="39ffc022-74f4-41d4-b421-dc00ce024c3e" providerId="ADAL" clId="{78AEEF02-A551-4A7C-9C68-A560FF76C260}" dt="2023-11-14T09:02:11.541" v="625" actId="26606"/>
          <ac:spMkLst>
            <pc:docMk/>
            <pc:sldMk cId="2801048309" sldId="269"/>
            <ac:spMk id="12" creationId="{7404E292-5FAB-47E8-A663-A07530CED8FF}"/>
          </ac:spMkLst>
        </pc:spChg>
        <pc:spChg chg="add">
          <ac:chgData name="Helle Mønster" userId="39ffc022-74f4-41d4-b421-dc00ce024c3e" providerId="ADAL" clId="{78AEEF02-A551-4A7C-9C68-A560FF76C260}" dt="2023-11-14T09:02:11.541" v="625" actId="26606"/>
          <ac:spMkLst>
            <pc:docMk/>
            <pc:sldMk cId="2801048309" sldId="269"/>
            <ac:spMk id="14" creationId="{D80FF8ED-64CE-400C-A4D5-9F943FC264DE}"/>
          </ac:spMkLst>
        </pc:spChg>
        <pc:spChg chg="add">
          <ac:chgData name="Helle Mønster" userId="39ffc022-74f4-41d4-b421-dc00ce024c3e" providerId="ADAL" clId="{78AEEF02-A551-4A7C-9C68-A560FF76C260}" dt="2023-11-14T09:02:11.541" v="625" actId="26606"/>
          <ac:spMkLst>
            <pc:docMk/>
            <pc:sldMk cId="2801048309" sldId="269"/>
            <ac:spMk id="16" creationId="{568868AD-100D-45F3-B11E-8A2936712B9E}"/>
          </ac:spMkLst>
        </pc:spChg>
        <pc:spChg chg="add">
          <ac:chgData name="Helle Mønster" userId="39ffc022-74f4-41d4-b421-dc00ce024c3e" providerId="ADAL" clId="{78AEEF02-A551-4A7C-9C68-A560FF76C260}" dt="2023-11-14T09:02:11.541" v="625" actId="26606"/>
          <ac:spMkLst>
            <pc:docMk/>
            <pc:sldMk cId="2801048309" sldId="269"/>
            <ac:spMk id="18" creationId="{714742CC-05F9-44AC-AF98-AB6EF810E47D}"/>
          </ac:spMkLst>
        </pc:spChg>
        <pc:spChg chg="add">
          <ac:chgData name="Helle Mønster" userId="39ffc022-74f4-41d4-b421-dc00ce024c3e" providerId="ADAL" clId="{78AEEF02-A551-4A7C-9C68-A560FF76C260}" dt="2023-11-14T09:02:11.541" v="625" actId="26606"/>
          <ac:spMkLst>
            <pc:docMk/>
            <pc:sldMk cId="2801048309" sldId="269"/>
            <ac:spMk id="20" creationId="{853C77DB-C7E3-4B1F-9AD0-1EB2982A8659}"/>
          </ac:spMkLst>
        </pc:spChg>
      </pc:sldChg>
      <pc:sldChg chg="addSp delSp modSp new mod setBg">
        <pc:chgData name="Helle Mønster" userId="39ffc022-74f4-41d4-b421-dc00ce024c3e" providerId="ADAL" clId="{78AEEF02-A551-4A7C-9C68-A560FF76C260}" dt="2023-11-14T09:52:14.429" v="1183" actId="26606"/>
        <pc:sldMkLst>
          <pc:docMk/>
          <pc:sldMk cId="1481855620" sldId="270"/>
        </pc:sldMkLst>
        <pc:spChg chg="mod">
          <ac:chgData name="Helle Mønster" userId="39ffc022-74f4-41d4-b421-dc00ce024c3e" providerId="ADAL" clId="{78AEEF02-A551-4A7C-9C68-A560FF76C260}" dt="2023-11-14T09:52:14.429" v="1183" actId="26606"/>
          <ac:spMkLst>
            <pc:docMk/>
            <pc:sldMk cId="1481855620" sldId="270"/>
            <ac:spMk id="2" creationId="{E5828955-8BF5-921D-465E-65E0F15CA66E}"/>
          </ac:spMkLst>
        </pc:spChg>
        <pc:spChg chg="del mod">
          <ac:chgData name="Helle Mønster" userId="39ffc022-74f4-41d4-b421-dc00ce024c3e" providerId="ADAL" clId="{78AEEF02-A551-4A7C-9C68-A560FF76C260}" dt="2023-11-14T09:52:14.429" v="1183" actId="26606"/>
          <ac:spMkLst>
            <pc:docMk/>
            <pc:sldMk cId="1481855620" sldId="270"/>
            <ac:spMk id="3" creationId="{99313DA8-543E-5A0F-AF86-C4293D240780}"/>
          </ac:spMkLst>
        </pc:spChg>
        <pc:spChg chg="add">
          <ac:chgData name="Helle Mønster" userId="39ffc022-74f4-41d4-b421-dc00ce024c3e" providerId="ADAL" clId="{78AEEF02-A551-4A7C-9C68-A560FF76C260}" dt="2023-11-14T09:52:14.429" v="1183" actId="26606"/>
          <ac:spMkLst>
            <pc:docMk/>
            <pc:sldMk cId="1481855620" sldId="270"/>
            <ac:spMk id="9" creationId="{040BF4A1-714C-419E-A19F-578DE93BE02F}"/>
          </ac:spMkLst>
        </pc:spChg>
        <pc:spChg chg="add">
          <ac:chgData name="Helle Mønster" userId="39ffc022-74f4-41d4-b421-dc00ce024c3e" providerId="ADAL" clId="{78AEEF02-A551-4A7C-9C68-A560FF76C260}" dt="2023-11-14T09:52:14.429" v="1183" actId="26606"/>
          <ac:spMkLst>
            <pc:docMk/>
            <pc:sldMk cId="1481855620" sldId="270"/>
            <ac:spMk id="11" creationId="{2F91A9BD-D57F-4941-931F-40597AB37017}"/>
          </ac:spMkLst>
        </pc:spChg>
        <pc:spChg chg="add">
          <ac:chgData name="Helle Mønster" userId="39ffc022-74f4-41d4-b421-dc00ce024c3e" providerId="ADAL" clId="{78AEEF02-A551-4A7C-9C68-A560FF76C260}" dt="2023-11-14T09:52:14.429" v="1183" actId="26606"/>
          <ac:spMkLst>
            <pc:docMk/>
            <pc:sldMk cId="1481855620" sldId="270"/>
            <ac:spMk id="13" creationId="{C54DB264-9467-4730-B9E9-C9A97DD66920}"/>
          </ac:spMkLst>
        </pc:spChg>
        <pc:spChg chg="add">
          <ac:chgData name="Helle Mønster" userId="39ffc022-74f4-41d4-b421-dc00ce024c3e" providerId="ADAL" clId="{78AEEF02-A551-4A7C-9C68-A560FF76C260}" dt="2023-11-14T09:52:14.429" v="1183" actId="26606"/>
          <ac:spMkLst>
            <pc:docMk/>
            <pc:sldMk cId="1481855620" sldId="270"/>
            <ac:spMk id="15" creationId="{BB097F88-2120-47B4-B891-5B28F66BBD4A}"/>
          </ac:spMkLst>
        </pc:spChg>
        <pc:spChg chg="add">
          <ac:chgData name="Helle Mønster" userId="39ffc022-74f4-41d4-b421-dc00ce024c3e" providerId="ADAL" clId="{78AEEF02-A551-4A7C-9C68-A560FF76C260}" dt="2023-11-14T09:52:14.429" v="1183" actId="26606"/>
          <ac:spMkLst>
            <pc:docMk/>
            <pc:sldMk cId="1481855620" sldId="270"/>
            <ac:spMk id="17" creationId="{BF9338F5-05AB-4DC5-BD1C-1A9F26C38A7A}"/>
          </ac:spMkLst>
        </pc:spChg>
        <pc:graphicFrameChg chg="add">
          <ac:chgData name="Helle Mønster" userId="39ffc022-74f4-41d4-b421-dc00ce024c3e" providerId="ADAL" clId="{78AEEF02-A551-4A7C-9C68-A560FF76C260}" dt="2023-11-14T09:52:14.429" v="1183" actId="26606"/>
          <ac:graphicFrameMkLst>
            <pc:docMk/>
            <pc:sldMk cId="1481855620" sldId="270"/>
            <ac:graphicFrameMk id="5" creationId="{46715867-252D-D4B7-7AC4-D58F1137606D}"/>
          </ac:graphicFrameMkLst>
        </pc:graphicFrameChg>
      </pc:sldChg>
      <pc:sldChg chg="addSp delSp modSp new mod setBg">
        <pc:chgData name="Helle Mønster" userId="39ffc022-74f4-41d4-b421-dc00ce024c3e" providerId="ADAL" clId="{78AEEF02-A551-4A7C-9C68-A560FF76C260}" dt="2023-11-14T09:54:55.447" v="1506" actId="120"/>
        <pc:sldMkLst>
          <pc:docMk/>
          <pc:sldMk cId="317152968" sldId="271"/>
        </pc:sldMkLst>
        <pc:spChg chg="mod">
          <ac:chgData name="Helle Mønster" userId="39ffc022-74f4-41d4-b421-dc00ce024c3e" providerId="ADAL" clId="{78AEEF02-A551-4A7C-9C68-A560FF76C260}" dt="2023-11-14T09:54:55.447" v="1506" actId="120"/>
          <ac:spMkLst>
            <pc:docMk/>
            <pc:sldMk cId="317152968" sldId="271"/>
            <ac:spMk id="2" creationId="{DFDCF4E2-4A51-9F7A-7932-2D196DA72977}"/>
          </ac:spMkLst>
        </pc:spChg>
        <pc:spChg chg="del mod">
          <ac:chgData name="Helle Mønster" userId="39ffc022-74f4-41d4-b421-dc00ce024c3e" providerId="ADAL" clId="{78AEEF02-A551-4A7C-9C68-A560FF76C260}" dt="2023-11-14T09:54:45.105" v="1505" actId="26606"/>
          <ac:spMkLst>
            <pc:docMk/>
            <pc:sldMk cId="317152968" sldId="271"/>
            <ac:spMk id="3" creationId="{5BCA73FF-9269-34B5-2B8F-FEF0B66C0DAC}"/>
          </ac:spMkLst>
        </pc:spChg>
        <pc:spChg chg="add">
          <ac:chgData name="Helle Mønster" userId="39ffc022-74f4-41d4-b421-dc00ce024c3e" providerId="ADAL" clId="{78AEEF02-A551-4A7C-9C68-A560FF76C260}" dt="2023-11-14T09:54:45.105" v="1505" actId="26606"/>
          <ac:spMkLst>
            <pc:docMk/>
            <pc:sldMk cId="317152968" sldId="271"/>
            <ac:spMk id="9" creationId="{040BF4A1-714C-419E-A19F-578DE93BE02F}"/>
          </ac:spMkLst>
        </pc:spChg>
        <pc:spChg chg="add">
          <ac:chgData name="Helle Mønster" userId="39ffc022-74f4-41d4-b421-dc00ce024c3e" providerId="ADAL" clId="{78AEEF02-A551-4A7C-9C68-A560FF76C260}" dt="2023-11-14T09:54:45.105" v="1505" actId="26606"/>
          <ac:spMkLst>
            <pc:docMk/>
            <pc:sldMk cId="317152968" sldId="271"/>
            <ac:spMk id="11" creationId="{2F91A9BD-D57F-4941-931F-40597AB37017}"/>
          </ac:spMkLst>
        </pc:spChg>
        <pc:spChg chg="add">
          <ac:chgData name="Helle Mønster" userId="39ffc022-74f4-41d4-b421-dc00ce024c3e" providerId="ADAL" clId="{78AEEF02-A551-4A7C-9C68-A560FF76C260}" dt="2023-11-14T09:54:45.105" v="1505" actId="26606"/>
          <ac:spMkLst>
            <pc:docMk/>
            <pc:sldMk cId="317152968" sldId="271"/>
            <ac:spMk id="13" creationId="{C54DB264-9467-4730-B9E9-C9A97DD66920}"/>
          </ac:spMkLst>
        </pc:spChg>
        <pc:spChg chg="add">
          <ac:chgData name="Helle Mønster" userId="39ffc022-74f4-41d4-b421-dc00ce024c3e" providerId="ADAL" clId="{78AEEF02-A551-4A7C-9C68-A560FF76C260}" dt="2023-11-14T09:54:45.105" v="1505" actId="26606"/>
          <ac:spMkLst>
            <pc:docMk/>
            <pc:sldMk cId="317152968" sldId="271"/>
            <ac:spMk id="15" creationId="{BB097F88-2120-47B4-B891-5B28F66BBD4A}"/>
          </ac:spMkLst>
        </pc:spChg>
        <pc:spChg chg="add">
          <ac:chgData name="Helle Mønster" userId="39ffc022-74f4-41d4-b421-dc00ce024c3e" providerId="ADAL" clId="{78AEEF02-A551-4A7C-9C68-A560FF76C260}" dt="2023-11-14T09:54:45.105" v="1505" actId="26606"/>
          <ac:spMkLst>
            <pc:docMk/>
            <pc:sldMk cId="317152968" sldId="271"/>
            <ac:spMk id="17" creationId="{BF9338F5-05AB-4DC5-BD1C-1A9F26C38A7A}"/>
          </ac:spMkLst>
        </pc:spChg>
        <pc:graphicFrameChg chg="add">
          <ac:chgData name="Helle Mønster" userId="39ffc022-74f4-41d4-b421-dc00ce024c3e" providerId="ADAL" clId="{78AEEF02-A551-4A7C-9C68-A560FF76C260}" dt="2023-11-14T09:54:45.105" v="1505" actId="26606"/>
          <ac:graphicFrameMkLst>
            <pc:docMk/>
            <pc:sldMk cId="317152968" sldId="271"/>
            <ac:graphicFrameMk id="5" creationId="{BF403651-C7A7-93BD-A601-B0C742CCB5EC}"/>
          </ac:graphicFrameMkLst>
        </pc:graphicFrame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sv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sv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12" Type="http://schemas.openxmlformats.org/officeDocument/2006/relationships/image" Target="../media/image26.svg"/><Relationship Id="rId2" Type="http://schemas.openxmlformats.org/officeDocument/2006/relationships/image" Target="../media/image16.svg"/><Relationship Id="rId1" Type="http://schemas.openxmlformats.org/officeDocument/2006/relationships/image" Target="../media/image15.png"/><Relationship Id="rId6" Type="http://schemas.openxmlformats.org/officeDocument/2006/relationships/image" Target="../media/image20.svg"/><Relationship Id="rId11" Type="http://schemas.openxmlformats.org/officeDocument/2006/relationships/image" Target="../media/image25.png"/><Relationship Id="rId5" Type="http://schemas.openxmlformats.org/officeDocument/2006/relationships/image" Target="../media/image19.png"/><Relationship Id="rId10" Type="http://schemas.openxmlformats.org/officeDocument/2006/relationships/image" Target="../media/image24.svg"/><Relationship Id="rId4" Type="http://schemas.openxmlformats.org/officeDocument/2006/relationships/image" Target="../media/image18.svg"/><Relationship Id="rId9" Type="http://schemas.openxmlformats.org/officeDocument/2006/relationships/image" Target="../media/image23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sv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sv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12" Type="http://schemas.openxmlformats.org/officeDocument/2006/relationships/image" Target="../media/image26.svg"/><Relationship Id="rId2" Type="http://schemas.openxmlformats.org/officeDocument/2006/relationships/image" Target="../media/image16.svg"/><Relationship Id="rId1" Type="http://schemas.openxmlformats.org/officeDocument/2006/relationships/image" Target="../media/image15.png"/><Relationship Id="rId6" Type="http://schemas.openxmlformats.org/officeDocument/2006/relationships/image" Target="../media/image20.svg"/><Relationship Id="rId11" Type="http://schemas.openxmlformats.org/officeDocument/2006/relationships/image" Target="../media/image25.png"/><Relationship Id="rId5" Type="http://schemas.openxmlformats.org/officeDocument/2006/relationships/image" Target="../media/image19.png"/><Relationship Id="rId10" Type="http://schemas.openxmlformats.org/officeDocument/2006/relationships/image" Target="../media/image24.svg"/><Relationship Id="rId4" Type="http://schemas.openxmlformats.org/officeDocument/2006/relationships/image" Target="../media/image18.svg"/><Relationship Id="rId9" Type="http://schemas.openxmlformats.org/officeDocument/2006/relationships/image" Target="../media/image23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7808BC5-D01D-4424-B0F7-A90A4454D5DF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5E55B52C-D43D-4CB0-BA65-D30EA50CE006}">
      <dgm:prSet/>
      <dgm:spPr/>
      <dgm:t>
        <a:bodyPr/>
        <a:lstStyle/>
        <a:p>
          <a:r>
            <a:rPr lang="da-DK"/>
            <a:t>Elevbesvarelser i februar</a:t>
          </a:r>
          <a:endParaRPr lang="en-US"/>
        </a:p>
      </dgm:t>
    </dgm:pt>
    <dgm:pt modelId="{FE41FE3D-2863-4278-ABE1-30F5CB6BB8D9}" type="parTrans" cxnId="{26F27401-D25A-4CFD-ABA1-1A856FECCEB2}">
      <dgm:prSet/>
      <dgm:spPr/>
      <dgm:t>
        <a:bodyPr/>
        <a:lstStyle/>
        <a:p>
          <a:endParaRPr lang="en-US"/>
        </a:p>
      </dgm:t>
    </dgm:pt>
    <dgm:pt modelId="{08B39425-7C69-4030-895C-D74D8EC10AB5}" type="sibTrans" cxnId="{26F27401-D25A-4CFD-ABA1-1A856FECCEB2}">
      <dgm:prSet/>
      <dgm:spPr/>
      <dgm:t>
        <a:bodyPr/>
        <a:lstStyle/>
        <a:p>
          <a:endParaRPr lang="en-US"/>
        </a:p>
      </dgm:t>
    </dgm:pt>
    <dgm:pt modelId="{0112141C-B340-457D-BA5A-C56FA85690AB}">
      <dgm:prSet/>
      <dgm:spPr/>
      <dgm:t>
        <a:bodyPr/>
        <a:lstStyle/>
        <a:p>
          <a:r>
            <a:rPr lang="da-DK"/>
            <a:t>Data i maj</a:t>
          </a:r>
          <a:endParaRPr lang="en-US"/>
        </a:p>
      </dgm:t>
    </dgm:pt>
    <dgm:pt modelId="{1F920F7F-7CFC-4041-BF8E-E8B05218D053}" type="parTrans" cxnId="{8F95C3B8-521B-458D-A2EC-DB226DADE9F6}">
      <dgm:prSet/>
      <dgm:spPr/>
      <dgm:t>
        <a:bodyPr/>
        <a:lstStyle/>
        <a:p>
          <a:endParaRPr lang="en-US"/>
        </a:p>
      </dgm:t>
    </dgm:pt>
    <dgm:pt modelId="{460ECA3A-E9F5-4278-AC4B-58C1242615CC}" type="sibTrans" cxnId="{8F95C3B8-521B-458D-A2EC-DB226DADE9F6}">
      <dgm:prSet/>
      <dgm:spPr/>
      <dgm:t>
        <a:bodyPr/>
        <a:lstStyle/>
        <a:p>
          <a:endParaRPr lang="en-US"/>
        </a:p>
      </dgm:t>
    </dgm:pt>
    <dgm:pt modelId="{0CDEC1B0-43FE-47C8-BB83-6E6C357E35B3}">
      <dgm:prSet/>
      <dgm:spPr/>
      <dgm:t>
        <a:bodyPr/>
        <a:lstStyle/>
        <a:p>
          <a:r>
            <a:rPr lang="da-DK"/>
            <a:t>Ledelsen ser på data </a:t>
          </a:r>
          <a:endParaRPr lang="en-US"/>
        </a:p>
      </dgm:t>
    </dgm:pt>
    <dgm:pt modelId="{B580F7B5-DE68-4A4E-9E8B-19BA7BDCF3BE}" type="parTrans" cxnId="{C653E18E-E4DE-47E8-AF0E-17157ABC7225}">
      <dgm:prSet/>
      <dgm:spPr/>
      <dgm:t>
        <a:bodyPr/>
        <a:lstStyle/>
        <a:p>
          <a:endParaRPr lang="en-US"/>
        </a:p>
      </dgm:t>
    </dgm:pt>
    <dgm:pt modelId="{BBC65E40-C881-4409-81EA-1719508AB492}" type="sibTrans" cxnId="{C653E18E-E4DE-47E8-AF0E-17157ABC7225}">
      <dgm:prSet/>
      <dgm:spPr/>
      <dgm:t>
        <a:bodyPr/>
        <a:lstStyle/>
        <a:p>
          <a:endParaRPr lang="en-US"/>
        </a:p>
      </dgm:t>
    </dgm:pt>
    <dgm:pt modelId="{38FBA1AC-49E0-4FD5-8C66-372652A61F0F}">
      <dgm:prSet/>
      <dgm:spPr/>
      <dgm:t>
        <a:bodyPr/>
        <a:lstStyle/>
        <a:p>
          <a:r>
            <a:rPr lang="da-DK"/>
            <a:t>Afdelinger arbejder med data (uge 32)</a:t>
          </a:r>
          <a:endParaRPr lang="en-US"/>
        </a:p>
      </dgm:t>
    </dgm:pt>
    <dgm:pt modelId="{8A47102A-5F1F-4D4B-B0EA-7BBF9ACB843E}" type="parTrans" cxnId="{4A8A1F59-5F0E-435C-BC07-853C60B66BAC}">
      <dgm:prSet/>
      <dgm:spPr/>
      <dgm:t>
        <a:bodyPr/>
        <a:lstStyle/>
        <a:p>
          <a:endParaRPr lang="en-US"/>
        </a:p>
      </dgm:t>
    </dgm:pt>
    <dgm:pt modelId="{E68822F1-63D3-47A2-AF70-5709C44AEB27}" type="sibTrans" cxnId="{4A8A1F59-5F0E-435C-BC07-853C60B66BAC}">
      <dgm:prSet/>
      <dgm:spPr/>
      <dgm:t>
        <a:bodyPr/>
        <a:lstStyle/>
        <a:p>
          <a:endParaRPr lang="en-US"/>
        </a:p>
      </dgm:t>
    </dgm:pt>
    <dgm:pt modelId="{6712AB3C-D876-4B0E-B872-05762BFFB4FF}">
      <dgm:prSet/>
      <dgm:spPr/>
      <dgm:t>
        <a:bodyPr/>
        <a:lstStyle/>
        <a:p>
          <a:r>
            <a:rPr lang="da-DK"/>
            <a:t>Teamene arbejder med data</a:t>
          </a:r>
          <a:endParaRPr lang="en-US"/>
        </a:p>
      </dgm:t>
    </dgm:pt>
    <dgm:pt modelId="{3AF13904-64BA-4207-BD7A-2FECB46C85AB}" type="parTrans" cxnId="{BE5AFE6C-4D73-489C-B51B-612C452CB6A3}">
      <dgm:prSet/>
      <dgm:spPr/>
      <dgm:t>
        <a:bodyPr/>
        <a:lstStyle/>
        <a:p>
          <a:endParaRPr lang="en-US"/>
        </a:p>
      </dgm:t>
    </dgm:pt>
    <dgm:pt modelId="{0256A326-DDCC-4AA0-9566-8BD64BD58B6D}" type="sibTrans" cxnId="{BE5AFE6C-4D73-489C-B51B-612C452CB6A3}">
      <dgm:prSet/>
      <dgm:spPr/>
      <dgm:t>
        <a:bodyPr/>
        <a:lstStyle/>
        <a:p>
          <a:endParaRPr lang="en-US"/>
        </a:p>
      </dgm:t>
    </dgm:pt>
    <dgm:pt modelId="{6FA3C9A2-33F1-4724-B61C-B59C5D75D61B}">
      <dgm:prSet/>
      <dgm:spPr/>
      <dgm:t>
        <a:bodyPr/>
        <a:lstStyle/>
        <a:p>
          <a:r>
            <a:rPr lang="da-DK"/>
            <a:t>Skolebestyrelsen ser på data i august</a:t>
          </a:r>
          <a:endParaRPr lang="en-US"/>
        </a:p>
      </dgm:t>
    </dgm:pt>
    <dgm:pt modelId="{2E21FCE2-3236-477D-ACA6-54A913E99527}" type="parTrans" cxnId="{4FD4ACEF-28D9-45A0-B7FD-3156D8FC9139}">
      <dgm:prSet/>
      <dgm:spPr/>
      <dgm:t>
        <a:bodyPr/>
        <a:lstStyle/>
        <a:p>
          <a:endParaRPr lang="en-US"/>
        </a:p>
      </dgm:t>
    </dgm:pt>
    <dgm:pt modelId="{41BE3250-F13C-4162-944A-77C608D239BC}" type="sibTrans" cxnId="{4FD4ACEF-28D9-45A0-B7FD-3156D8FC9139}">
      <dgm:prSet/>
      <dgm:spPr/>
      <dgm:t>
        <a:bodyPr/>
        <a:lstStyle/>
        <a:p>
          <a:endParaRPr lang="en-US"/>
        </a:p>
      </dgm:t>
    </dgm:pt>
    <dgm:pt modelId="{FE3F4C9A-E1D6-4A6F-8831-6C3B1AA71303}" type="pres">
      <dgm:prSet presAssocID="{E7808BC5-D01D-4424-B0F7-A90A4454D5DF}" presName="root" presStyleCnt="0">
        <dgm:presLayoutVars>
          <dgm:dir/>
          <dgm:resizeHandles val="exact"/>
        </dgm:presLayoutVars>
      </dgm:prSet>
      <dgm:spPr/>
    </dgm:pt>
    <dgm:pt modelId="{4440C8F8-CC7E-4685-BB3F-B5A744EE93C0}" type="pres">
      <dgm:prSet presAssocID="{5E55B52C-D43D-4CB0-BA65-D30EA50CE006}" presName="compNode" presStyleCnt="0"/>
      <dgm:spPr/>
    </dgm:pt>
    <dgm:pt modelId="{D5EAEF80-002D-4ABF-A096-D268DC9E396E}" type="pres">
      <dgm:prSet presAssocID="{5E55B52C-D43D-4CB0-BA65-D30EA50CE006}" presName="bgRect" presStyleLbl="bgShp" presStyleIdx="0" presStyleCnt="6"/>
      <dgm:spPr/>
    </dgm:pt>
    <dgm:pt modelId="{088A5C6C-D06B-441E-BDB3-46D3C8A92B7A}" type="pres">
      <dgm:prSet presAssocID="{5E55B52C-D43D-4CB0-BA65-D30EA50CE006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nefnug"/>
        </a:ext>
      </dgm:extLst>
    </dgm:pt>
    <dgm:pt modelId="{EA40F20A-C8CA-4AB6-8D0C-FCF5F5D7F357}" type="pres">
      <dgm:prSet presAssocID="{5E55B52C-D43D-4CB0-BA65-D30EA50CE006}" presName="spaceRect" presStyleCnt="0"/>
      <dgm:spPr/>
    </dgm:pt>
    <dgm:pt modelId="{7F439BE1-1CAD-480B-A113-75DF2236C350}" type="pres">
      <dgm:prSet presAssocID="{5E55B52C-D43D-4CB0-BA65-D30EA50CE006}" presName="parTx" presStyleLbl="revTx" presStyleIdx="0" presStyleCnt="6">
        <dgm:presLayoutVars>
          <dgm:chMax val="0"/>
          <dgm:chPref val="0"/>
        </dgm:presLayoutVars>
      </dgm:prSet>
      <dgm:spPr/>
    </dgm:pt>
    <dgm:pt modelId="{4678E84B-7D25-4FAF-B680-62FBD9A8E84B}" type="pres">
      <dgm:prSet presAssocID="{08B39425-7C69-4030-895C-D74D8EC10AB5}" presName="sibTrans" presStyleCnt="0"/>
      <dgm:spPr/>
    </dgm:pt>
    <dgm:pt modelId="{FB6E4167-0E35-4287-A927-4AC4C057A48E}" type="pres">
      <dgm:prSet presAssocID="{0112141C-B340-457D-BA5A-C56FA85690AB}" presName="compNode" presStyleCnt="0"/>
      <dgm:spPr/>
    </dgm:pt>
    <dgm:pt modelId="{75D9D1A5-3AD5-47E6-AD7F-10A3DB982778}" type="pres">
      <dgm:prSet presAssocID="{0112141C-B340-457D-BA5A-C56FA85690AB}" presName="bgRect" presStyleLbl="bgShp" presStyleIdx="1" presStyleCnt="6"/>
      <dgm:spPr/>
    </dgm:pt>
    <dgm:pt modelId="{3E046A57-5A68-4DD3-BFFF-1D2161D26EAE}" type="pres">
      <dgm:prSet presAssocID="{0112141C-B340-457D-BA5A-C56FA85690AB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atistik"/>
        </a:ext>
      </dgm:extLst>
    </dgm:pt>
    <dgm:pt modelId="{A112A1D2-1392-4548-8106-465301FAF531}" type="pres">
      <dgm:prSet presAssocID="{0112141C-B340-457D-BA5A-C56FA85690AB}" presName="spaceRect" presStyleCnt="0"/>
      <dgm:spPr/>
    </dgm:pt>
    <dgm:pt modelId="{35218CA3-1695-4A38-AE60-A6165C7B57C2}" type="pres">
      <dgm:prSet presAssocID="{0112141C-B340-457D-BA5A-C56FA85690AB}" presName="parTx" presStyleLbl="revTx" presStyleIdx="1" presStyleCnt="6">
        <dgm:presLayoutVars>
          <dgm:chMax val="0"/>
          <dgm:chPref val="0"/>
        </dgm:presLayoutVars>
      </dgm:prSet>
      <dgm:spPr/>
    </dgm:pt>
    <dgm:pt modelId="{004F5777-64D7-45F5-8767-43AA5D9A9D79}" type="pres">
      <dgm:prSet presAssocID="{460ECA3A-E9F5-4278-AC4B-58C1242615CC}" presName="sibTrans" presStyleCnt="0"/>
      <dgm:spPr/>
    </dgm:pt>
    <dgm:pt modelId="{17FAB31A-50DD-48D4-B29E-2A66A1E8550E}" type="pres">
      <dgm:prSet presAssocID="{0CDEC1B0-43FE-47C8-BB83-6E6C357E35B3}" presName="compNode" presStyleCnt="0"/>
      <dgm:spPr/>
    </dgm:pt>
    <dgm:pt modelId="{9E82E743-DDF4-4DB2-AC4C-B0348CA0C00B}" type="pres">
      <dgm:prSet presAssocID="{0CDEC1B0-43FE-47C8-BB83-6E6C357E35B3}" presName="bgRect" presStyleLbl="bgShp" presStyleIdx="2" presStyleCnt="6"/>
      <dgm:spPr/>
    </dgm:pt>
    <dgm:pt modelId="{026ED9F7-D005-44A6-AB1C-E0ACAEBBB95B}" type="pres">
      <dgm:prSet presAssocID="{0CDEC1B0-43FE-47C8-BB83-6E6C357E35B3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Øje"/>
        </a:ext>
      </dgm:extLst>
    </dgm:pt>
    <dgm:pt modelId="{A50E1974-FDBD-4B3F-82AE-FCEBCF9C4A22}" type="pres">
      <dgm:prSet presAssocID="{0CDEC1B0-43FE-47C8-BB83-6E6C357E35B3}" presName="spaceRect" presStyleCnt="0"/>
      <dgm:spPr/>
    </dgm:pt>
    <dgm:pt modelId="{D89B2282-3E21-4954-8FE4-38176AB7D8AF}" type="pres">
      <dgm:prSet presAssocID="{0CDEC1B0-43FE-47C8-BB83-6E6C357E35B3}" presName="parTx" presStyleLbl="revTx" presStyleIdx="2" presStyleCnt="6">
        <dgm:presLayoutVars>
          <dgm:chMax val="0"/>
          <dgm:chPref val="0"/>
        </dgm:presLayoutVars>
      </dgm:prSet>
      <dgm:spPr/>
    </dgm:pt>
    <dgm:pt modelId="{9D79F971-A017-4D83-899E-D326E5E41A32}" type="pres">
      <dgm:prSet presAssocID="{BBC65E40-C881-4409-81EA-1719508AB492}" presName="sibTrans" presStyleCnt="0"/>
      <dgm:spPr/>
    </dgm:pt>
    <dgm:pt modelId="{C635CCA6-7774-442F-89B8-D1664646B6F8}" type="pres">
      <dgm:prSet presAssocID="{38FBA1AC-49E0-4FD5-8C66-372652A61F0F}" presName="compNode" presStyleCnt="0"/>
      <dgm:spPr/>
    </dgm:pt>
    <dgm:pt modelId="{79BC5BDE-31DB-4FB7-A685-B76C38A70C84}" type="pres">
      <dgm:prSet presAssocID="{38FBA1AC-49E0-4FD5-8C66-372652A61F0F}" presName="bgRect" presStyleLbl="bgShp" presStyleIdx="3" presStyleCnt="6"/>
      <dgm:spPr/>
    </dgm:pt>
    <dgm:pt modelId="{DC29379A-55EC-460A-8FBB-D76A6B1DEFD1}" type="pres">
      <dgm:prSet presAssocID="{38FBA1AC-49E0-4FD5-8C66-372652A61F0F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ranching Diagram"/>
        </a:ext>
      </dgm:extLst>
    </dgm:pt>
    <dgm:pt modelId="{620E86F0-4C84-40E8-BF58-C721BBE4CD3D}" type="pres">
      <dgm:prSet presAssocID="{38FBA1AC-49E0-4FD5-8C66-372652A61F0F}" presName="spaceRect" presStyleCnt="0"/>
      <dgm:spPr/>
    </dgm:pt>
    <dgm:pt modelId="{DA209F5C-1F86-413D-9D1F-5E54D6FA027B}" type="pres">
      <dgm:prSet presAssocID="{38FBA1AC-49E0-4FD5-8C66-372652A61F0F}" presName="parTx" presStyleLbl="revTx" presStyleIdx="3" presStyleCnt="6">
        <dgm:presLayoutVars>
          <dgm:chMax val="0"/>
          <dgm:chPref val="0"/>
        </dgm:presLayoutVars>
      </dgm:prSet>
      <dgm:spPr/>
    </dgm:pt>
    <dgm:pt modelId="{0787CB98-C6E4-4C41-816B-1176A5B1E977}" type="pres">
      <dgm:prSet presAssocID="{E68822F1-63D3-47A2-AF70-5709C44AEB27}" presName="sibTrans" presStyleCnt="0"/>
      <dgm:spPr/>
    </dgm:pt>
    <dgm:pt modelId="{5ED0F025-4BD8-4650-8EC5-B44F046270C0}" type="pres">
      <dgm:prSet presAssocID="{6712AB3C-D876-4B0E-B872-05762BFFB4FF}" presName="compNode" presStyleCnt="0"/>
      <dgm:spPr/>
    </dgm:pt>
    <dgm:pt modelId="{B83E9FD4-FFE4-43B6-9641-0833426957CA}" type="pres">
      <dgm:prSet presAssocID="{6712AB3C-D876-4B0E-B872-05762BFFB4FF}" presName="bgRect" presStyleLbl="bgShp" presStyleIdx="4" presStyleCnt="6"/>
      <dgm:spPr/>
    </dgm:pt>
    <dgm:pt modelId="{9245AC5A-5B30-4271-9DA6-E8E7770E5C99}" type="pres">
      <dgm:prSet presAssocID="{6712AB3C-D876-4B0E-B872-05762BFFB4FF}" presName="iconRect" presStyleLbl="node1" presStyleIdx="4" presStyleCnt="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ruger"/>
        </a:ext>
      </dgm:extLst>
    </dgm:pt>
    <dgm:pt modelId="{58BFB80C-ABA8-4255-922B-EDB54A2344A5}" type="pres">
      <dgm:prSet presAssocID="{6712AB3C-D876-4B0E-B872-05762BFFB4FF}" presName="spaceRect" presStyleCnt="0"/>
      <dgm:spPr/>
    </dgm:pt>
    <dgm:pt modelId="{9ABDDB22-59D6-4A82-991A-54D3B31A485B}" type="pres">
      <dgm:prSet presAssocID="{6712AB3C-D876-4B0E-B872-05762BFFB4FF}" presName="parTx" presStyleLbl="revTx" presStyleIdx="4" presStyleCnt="6">
        <dgm:presLayoutVars>
          <dgm:chMax val="0"/>
          <dgm:chPref val="0"/>
        </dgm:presLayoutVars>
      </dgm:prSet>
      <dgm:spPr/>
    </dgm:pt>
    <dgm:pt modelId="{B491584E-0FE9-46A1-A9A5-88E34EF5E4A9}" type="pres">
      <dgm:prSet presAssocID="{0256A326-DDCC-4AA0-9566-8BD64BD58B6D}" presName="sibTrans" presStyleCnt="0"/>
      <dgm:spPr/>
    </dgm:pt>
    <dgm:pt modelId="{449F37C1-AE15-4F57-BD2B-40C9EB7E2D1B}" type="pres">
      <dgm:prSet presAssocID="{6FA3C9A2-33F1-4724-B61C-B59C5D75D61B}" presName="compNode" presStyleCnt="0"/>
      <dgm:spPr/>
    </dgm:pt>
    <dgm:pt modelId="{185E28AF-FDC5-4ADF-89E5-7FC35B6860DB}" type="pres">
      <dgm:prSet presAssocID="{6FA3C9A2-33F1-4724-B61C-B59C5D75D61B}" presName="bgRect" presStyleLbl="bgShp" presStyleIdx="5" presStyleCnt="6"/>
      <dgm:spPr/>
    </dgm:pt>
    <dgm:pt modelId="{D04E97B2-11FC-4F5E-9DE7-780B89BC645A}" type="pres">
      <dgm:prSet presAssocID="{6FA3C9A2-33F1-4724-B61C-B59C5D75D61B}" presName="iconRect" presStyleLbl="node1" presStyleIdx="5" presStyleCnt="6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gnifying glass"/>
        </a:ext>
      </dgm:extLst>
    </dgm:pt>
    <dgm:pt modelId="{1A79292C-C3B1-464B-9B9E-B51A5BADC679}" type="pres">
      <dgm:prSet presAssocID="{6FA3C9A2-33F1-4724-B61C-B59C5D75D61B}" presName="spaceRect" presStyleCnt="0"/>
      <dgm:spPr/>
    </dgm:pt>
    <dgm:pt modelId="{C14894D9-619C-4073-906F-0EF878A800BC}" type="pres">
      <dgm:prSet presAssocID="{6FA3C9A2-33F1-4724-B61C-B59C5D75D61B}" presName="parTx" presStyleLbl="revTx" presStyleIdx="5" presStyleCnt="6">
        <dgm:presLayoutVars>
          <dgm:chMax val="0"/>
          <dgm:chPref val="0"/>
        </dgm:presLayoutVars>
      </dgm:prSet>
      <dgm:spPr/>
    </dgm:pt>
  </dgm:ptLst>
  <dgm:cxnLst>
    <dgm:cxn modelId="{26F27401-D25A-4CFD-ABA1-1A856FECCEB2}" srcId="{E7808BC5-D01D-4424-B0F7-A90A4454D5DF}" destId="{5E55B52C-D43D-4CB0-BA65-D30EA50CE006}" srcOrd="0" destOrd="0" parTransId="{FE41FE3D-2863-4278-ABE1-30F5CB6BB8D9}" sibTransId="{08B39425-7C69-4030-895C-D74D8EC10AB5}"/>
    <dgm:cxn modelId="{1B31953B-93E5-42D5-B95D-2692C1A6C72A}" type="presOf" srcId="{5E55B52C-D43D-4CB0-BA65-D30EA50CE006}" destId="{7F439BE1-1CAD-480B-A113-75DF2236C350}" srcOrd="0" destOrd="0" presId="urn:microsoft.com/office/officeart/2018/2/layout/IconVerticalSolidList"/>
    <dgm:cxn modelId="{44FCAE44-3B5C-4102-B00A-589EE471BA28}" type="presOf" srcId="{6712AB3C-D876-4B0E-B872-05762BFFB4FF}" destId="{9ABDDB22-59D6-4A82-991A-54D3B31A485B}" srcOrd="0" destOrd="0" presId="urn:microsoft.com/office/officeart/2018/2/layout/IconVerticalSolidList"/>
    <dgm:cxn modelId="{86D5914C-74B4-4CCB-9EC8-D543DAB8E084}" type="presOf" srcId="{0CDEC1B0-43FE-47C8-BB83-6E6C357E35B3}" destId="{D89B2282-3E21-4954-8FE4-38176AB7D8AF}" srcOrd="0" destOrd="0" presId="urn:microsoft.com/office/officeart/2018/2/layout/IconVerticalSolidList"/>
    <dgm:cxn modelId="{BE5AFE6C-4D73-489C-B51B-612C452CB6A3}" srcId="{E7808BC5-D01D-4424-B0F7-A90A4454D5DF}" destId="{6712AB3C-D876-4B0E-B872-05762BFFB4FF}" srcOrd="4" destOrd="0" parTransId="{3AF13904-64BA-4207-BD7A-2FECB46C85AB}" sibTransId="{0256A326-DDCC-4AA0-9566-8BD64BD58B6D}"/>
    <dgm:cxn modelId="{4A8A1F59-5F0E-435C-BC07-853C60B66BAC}" srcId="{E7808BC5-D01D-4424-B0F7-A90A4454D5DF}" destId="{38FBA1AC-49E0-4FD5-8C66-372652A61F0F}" srcOrd="3" destOrd="0" parTransId="{8A47102A-5F1F-4D4B-B0EA-7BBF9ACB843E}" sibTransId="{E68822F1-63D3-47A2-AF70-5709C44AEB27}"/>
    <dgm:cxn modelId="{C653E18E-E4DE-47E8-AF0E-17157ABC7225}" srcId="{E7808BC5-D01D-4424-B0F7-A90A4454D5DF}" destId="{0CDEC1B0-43FE-47C8-BB83-6E6C357E35B3}" srcOrd="2" destOrd="0" parTransId="{B580F7B5-DE68-4A4E-9E8B-19BA7BDCF3BE}" sibTransId="{BBC65E40-C881-4409-81EA-1719508AB492}"/>
    <dgm:cxn modelId="{7797BA96-FA14-4275-9280-9DB8B4A3F175}" type="presOf" srcId="{0112141C-B340-457D-BA5A-C56FA85690AB}" destId="{35218CA3-1695-4A38-AE60-A6165C7B57C2}" srcOrd="0" destOrd="0" presId="urn:microsoft.com/office/officeart/2018/2/layout/IconVerticalSolidList"/>
    <dgm:cxn modelId="{994A48A8-4CA7-4756-8290-54E45D7AA0EA}" type="presOf" srcId="{38FBA1AC-49E0-4FD5-8C66-372652A61F0F}" destId="{DA209F5C-1F86-413D-9D1F-5E54D6FA027B}" srcOrd="0" destOrd="0" presId="urn:microsoft.com/office/officeart/2018/2/layout/IconVerticalSolidList"/>
    <dgm:cxn modelId="{8F95C3B8-521B-458D-A2EC-DB226DADE9F6}" srcId="{E7808BC5-D01D-4424-B0F7-A90A4454D5DF}" destId="{0112141C-B340-457D-BA5A-C56FA85690AB}" srcOrd="1" destOrd="0" parTransId="{1F920F7F-7CFC-4041-BF8E-E8B05218D053}" sibTransId="{460ECA3A-E9F5-4278-AC4B-58C1242615CC}"/>
    <dgm:cxn modelId="{AC53E3C3-067D-40F2-9578-0D61D3994762}" type="presOf" srcId="{6FA3C9A2-33F1-4724-B61C-B59C5D75D61B}" destId="{C14894D9-619C-4073-906F-0EF878A800BC}" srcOrd="0" destOrd="0" presId="urn:microsoft.com/office/officeart/2018/2/layout/IconVerticalSolidList"/>
    <dgm:cxn modelId="{4FD4ACEF-28D9-45A0-B7FD-3156D8FC9139}" srcId="{E7808BC5-D01D-4424-B0F7-A90A4454D5DF}" destId="{6FA3C9A2-33F1-4724-B61C-B59C5D75D61B}" srcOrd="5" destOrd="0" parTransId="{2E21FCE2-3236-477D-ACA6-54A913E99527}" sibTransId="{41BE3250-F13C-4162-944A-77C608D239BC}"/>
    <dgm:cxn modelId="{4CE5D6F1-835D-4A68-9940-3BC4A2D2D7E5}" type="presOf" srcId="{E7808BC5-D01D-4424-B0F7-A90A4454D5DF}" destId="{FE3F4C9A-E1D6-4A6F-8831-6C3B1AA71303}" srcOrd="0" destOrd="0" presId="urn:microsoft.com/office/officeart/2018/2/layout/IconVerticalSolidList"/>
    <dgm:cxn modelId="{045A2E89-ADAB-4D90-A359-8A0E0C2DD7C6}" type="presParOf" srcId="{FE3F4C9A-E1D6-4A6F-8831-6C3B1AA71303}" destId="{4440C8F8-CC7E-4685-BB3F-B5A744EE93C0}" srcOrd="0" destOrd="0" presId="urn:microsoft.com/office/officeart/2018/2/layout/IconVerticalSolidList"/>
    <dgm:cxn modelId="{045B666E-66A8-4C22-9F7F-A3B9B7E11A43}" type="presParOf" srcId="{4440C8F8-CC7E-4685-BB3F-B5A744EE93C0}" destId="{D5EAEF80-002D-4ABF-A096-D268DC9E396E}" srcOrd="0" destOrd="0" presId="urn:microsoft.com/office/officeart/2018/2/layout/IconVerticalSolidList"/>
    <dgm:cxn modelId="{A63D2BF7-29AC-4784-B4F1-E687965D6676}" type="presParOf" srcId="{4440C8F8-CC7E-4685-BB3F-B5A744EE93C0}" destId="{088A5C6C-D06B-441E-BDB3-46D3C8A92B7A}" srcOrd="1" destOrd="0" presId="urn:microsoft.com/office/officeart/2018/2/layout/IconVerticalSolidList"/>
    <dgm:cxn modelId="{2085E186-DE66-4EEC-AB92-345ED17BA001}" type="presParOf" srcId="{4440C8F8-CC7E-4685-BB3F-B5A744EE93C0}" destId="{EA40F20A-C8CA-4AB6-8D0C-FCF5F5D7F357}" srcOrd="2" destOrd="0" presId="urn:microsoft.com/office/officeart/2018/2/layout/IconVerticalSolidList"/>
    <dgm:cxn modelId="{554DF968-A68E-4D94-9809-058DCE7CFDCF}" type="presParOf" srcId="{4440C8F8-CC7E-4685-BB3F-B5A744EE93C0}" destId="{7F439BE1-1CAD-480B-A113-75DF2236C350}" srcOrd="3" destOrd="0" presId="urn:microsoft.com/office/officeart/2018/2/layout/IconVerticalSolidList"/>
    <dgm:cxn modelId="{4C803DD2-7904-4C90-B571-495FDDA07B6E}" type="presParOf" srcId="{FE3F4C9A-E1D6-4A6F-8831-6C3B1AA71303}" destId="{4678E84B-7D25-4FAF-B680-62FBD9A8E84B}" srcOrd="1" destOrd="0" presId="urn:microsoft.com/office/officeart/2018/2/layout/IconVerticalSolidList"/>
    <dgm:cxn modelId="{5F84C97D-B27A-40FA-835A-C66D8EF233AC}" type="presParOf" srcId="{FE3F4C9A-E1D6-4A6F-8831-6C3B1AA71303}" destId="{FB6E4167-0E35-4287-A927-4AC4C057A48E}" srcOrd="2" destOrd="0" presId="urn:microsoft.com/office/officeart/2018/2/layout/IconVerticalSolidList"/>
    <dgm:cxn modelId="{46F873D8-02C9-4C18-B5B9-765F4DA7F745}" type="presParOf" srcId="{FB6E4167-0E35-4287-A927-4AC4C057A48E}" destId="{75D9D1A5-3AD5-47E6-AD7F-10A3DB982778}" srcOrd="0" destOrd="0" presId="urn:microsoft.com/office/officeart/2018/2/layout/IconVerticalSolidList"/>
    <dgm:cxn modelId="{17041893-2C0E-4C6C-9D0A-DBB53847562C}" type="presParOf" srcId="{FB6E4167-0E35-4287-A927-4AC4C057A48E}" destId="{3E046A57-5A68-4DD3-BFFF-1D2161D26EAE}" srcOrd="1" destOrd="0" presId="urn:microsoft.com/office/officeart/2018/2/layout/IconVerticalSolidList"/>
    <dgm:cxn modelId="{43F8CE5F-6669-4DA5-8110-1399BB59481D}" type="presParOf" srcId="{FB6E4167-0E35-4287-A927-4AC4C057A48E}" destId="{A112A1D2-1392-4548-8106-465301FAF531}" srcOrd="2" destOrd="0" presId="urn:microsoft.com/office/officeart/2018/2/layout/IconVerticalSolidList"/>
    <dgm:cxn modelId="{C8D8C0D8-AF48-4E30-A1EC-ED7A0C11A1F1}" type="presParOf" srcId="{FB6E4167-0E35-4287-A927-4AC4C057A48E}" destId="{35218CA3-1695-4A38-AE60-A6165C7B57C2}" srcOrd="3" destOrd="0" presId="urn:microsoft.com/office/officeart/2018/2/layout/IconVerticalSolidList"/>
    <dgm:cxn modelId="{15EC8987-3FBF-49A8-8436-3FA947A6728C}" type="presParOf" srcId="{FE3F4C9A-E1D6-4A6F-8831-6C3B1AA71303}" destId="{004F5777-64D7-45F5-8767-43AA5D9A9D79}" srcOrd="3" destOrd="0" presId="urn:microsoft.com/office/officeart/2018/2/layout/IconVerticalSolidList"/>
    <dgm:cxn modelId="{1F23623F-5774-4B88-8FA3-58A54B9C9F3A}" type="presParOf" srcId="{FE3F4C9A-E1D6-4A6F-8831-6C3B1AA71303}" destId="{17FAB31A-50DD-48D4-B29E-2A66A1E8550E}" srcOrd="4" destOrd="0" presId="urn:microsoft.com/office/officeart/2018/2/layout/IconVerticalSolidList"/>
    <dgm:cxn modelId="{6C4341AD-E9FC-4DF9-BD1D-C37607CB91CF}" type="presParOf" srcId="{17FAB31A-50DD-48D4-B29E-2A66A1E8550E}" destId="{9E82E743-DDF4-4DB2-AC4C-B0348CA0C00B}" srcOrd="0" destOrd="0" presId="urn:microsoft.com/office/officeart/2018/2/layout/IconVerticalSolidList"/>
    <dgm:cxn modelId="{1FFE29FD-65B0-4296-9DEC-A3412F275AB7}" type="presParOf" srcId="{17FAB31A-50DD-48D4-B29E-2A66A1E8550E}" destId="{026ED9F7-D005-44A6-AB1C-E0ACAEBBB95B}" srcOrd="1" destOrd="0" presId="urn:microsoft.com/office/officeart/2018/2/layout/IconVerticalSolidList"/>
    <dgm:cxn modelId="{4AE7A0F4-F962-42B7-8386-89B75437B236}" type="presParOf" srcId="{17FAB31A-50DD-48D4-B29E-2A66A1E8550E}" destId="{A50E1974-FDBD-4B3F-82AE-FCEBCF9C4A22}" srcOrd="2" destOrd="0" presId="urn:microsoft.com/office/officeart/2018/2/layout/IconVerticalSolidList"/>
    <dgm:cxn modelId="{50B33B5C-3709-47A1-88CD-01E59A14D9D5}" type="presParOf" srcId="{17FAB31A-50DD-48D4-B29E-2A66A1E8550E}" destId="{D89B2282-3E21-4954-8FE4-38176AB7D8AF}" srcOrd="3" destOrd="0" presId="urn:microsoft.com/office/officeart/2018/2/layout/IconVerticalSolidList"/>
    <dgm:cxn modelId="{ED9FEBBE-F50C-46E4-AC85-B83740F66B1C}" type="presParOf" srcId="{FE3F4C9A-E1D6-4A6F-8831-6C3B1AA71303}" destId="{9D79F971-A017-4D83-899E-D326E5E41A32}" srcOrd="5" destOrd="0" presId="urn:microsoft.com/office/officeart/2018/2/layout/IconVerticalSolidList"/>
    <dgm:cxn modelId="{911B90D3-8ED9-41D0-9C33-8D3558A35D3A}" type="presParOf" srcId="{FE3F4C9A-E1D6-4A6F-8831-6C3B1AA71303}" destId="{C635CCA6-7774-442F-89B8-D1664646B6F8}" srcOrd="6" destOrd="0" presId="urn:microsoft.com/office/officeart/2018/2/layout/IconVerticalSolidList"/>
    <dgm:cxn modelId="{BF38852A-8C3D-4B84-9673-BEF1052ED2C3}" type="presParOf" srcId="{C635CCA6-7774-442F-89B8-D1664646B6F8}" destId="{79BC5BDE-31DB-4FB7-A685-B76C38A70C84}" srcOrd="0" destOrd="0" presId="urn:microsoft.com/office/officeart/2018/2/layout/IconVerticalSolidList"/>
    <dgm:cxn modelId="{4D7BB64E-321C-4FBC-9EEC-9F3801439CBB}" type="presParOf" srcId="{C635CCA6-7774-442F-89B8-D1664646B6F8}" destId="{DC29379A-55EC-460A-8FBB-D76A6B1DEFD1}" srcOrd="1" destOrd="0" presId="urn:microsoft.com/office/officeart/2018/2/layout/IconVerticalSolidList"/>
    <dgm:cxn modelId="{17B2BB68-DB10-40B7-B533-4F959C5BF88D}" type="presParOf" srcId="{C635CCA6-7774-442F-89B8-D1664646B6F8}" destId="{620E86F0-4C84-40E8-BF58-C721BBE4CD3D}" srcOrd="2" destOrd="0" presId="urn:microsoft.com/office/officeart/2018/2/layout/IconVerticalSolidList"/>
    <dgm:cxn modelId="{E19F85CA-8E47-4087-A1FD-8ED94847D401}" type="presParOf" srcId="{C635CCA6-7774-442F-89B8-D1664646B6F8}" destId="{DA209F5C-1F86-413D-9D1F-5E54D6FA027B}" srcOrd="3" destOrd="0" presId="urn:microsoft.com/office/officeart/2018/2/layout/IconVerticalSolidList"/>
    <dgm:cxn modelId="{2FC4B2B1-61CA-4432-83AC-0B07E810D79A}" type="presParOf" srcId="{FE3F4C9A-E1D6-4A6F-8831-6C3B1AA71303}" destId="{0787CB98-C6E4-4C41-816B-1176A5B1E977}" srcOrd="7" destOrd="0" presId="urn:microsoft.com/office/officeart/2018/2/layout/IconVerticalSolidList"/>
    <dgm:cxn modelId="{47B594CA-154B-4AD5-8779-F75AEC9FD94B}" type="presParOf" srcId="{FE3F4C9A-E1D6-4A6F-8831-6C3B1AA71303}" destId="{5ED0F025-4BD8-4650-8EC5-B44F046270C0}" srcOrd="8" destOrd="0" presId="urn:microsoft.com/office/officeart/2018/2/layout/IconVerticalSolidList"/>
    <dgm:cxn modelId="{AAD502FF-0130-4E1B-98FA-4ECD074B5901}" type="presParOf" srcId="{5ED0F025-4BD8-4650-8EC5-B44F046270C0}" destId="{B83E9FD4-FFE4-43B6-9641-0833426957CA}" srcOrd="0" destOrd="0" presId="urn:microsoft.com/office/officeart/2018/2/layout/IconVerticalSolidList"/>
    <dgm:cxn modelId="{6767FAC9-1A41-4F03-B324-65ACD9127C63}" type="presParOf" srcId="{5ED0F025-4BD8-4650-8EC5-B44F046270C0}" destId="{9245AC5A-5B30-4271-9DA6-E8E7770E5C99}" srcOrd="1" destOrd="0" presId="urn:microsoft.com/office/officeart/2018/2/layout/IconVerticalSolidList"/>
    <dgm:cxn modelId="{497D7CEC-3B2C-42D0-B188-2C70366426AC}" type="presParOf" srcId="{5ED0F025-4BD8-4650-8EC5-B44F046270C0}" destId="{58BFB80C-ABA8-4255-922B-EDB54A2344A5}" srcOrd="2" destOrd="0" presId="urn:microsoft.com/office/officeart/2018/2/layout/IconVerticalSolidList"/>
    <dgm:cxn modelId="{21729E59-DDEA-4F26-A07C-9087947D2011}" type="presParOf" srcId="{5ED0F025-4BD8-4650-8EC5-B44F046270C0}" destId="{9ABDDB22-59D6-4A82-991A-54D3B31A485B}" srcOrd="3" destOrd="0" presId="urn:microsoft.com/office/officeart/2018/2/layout/IconVerticalSolidList"/>
    <dgm:cxn modelId="{00DDCB92-AF9F-4F15-81F9-CED7643FA5F1}" type="presParOf" srcId="{FE3F4C9A-E1D6-4A6F-8831-6C3B1AA71303}" destId="{B491584E-0FE9-46A1-A9A5-88E34EF5E4A9}" srcOrd="9" destOrd="0" presId="urn:microsoft.com/office/officeart/2018/2/layout/IconVerticalSolidList"/>
    <dgm:cxn modelId="{5C433231-A68A-415A-B82C-A3ECC915626B}" type="presParOf" srcId="{FE3F4C9A-E1D6-4A6F-8831-6C3B1AA71303}" destId="{449F37C1-AE15-4F57-BD2B-40C9EB7E2D1B}" srcOrd="10" destOrd="0" presId="urn:microsoft.com/office/officeart/2018/2/layout/IconVerticalSolidList"/>
    <dgm:cxn modelId="{6148B6E3-6390-4914-960E-491FF8C87B22}" type="presParOf" srcId="{449F37C1-AE15-4F57-BD2B-40C9EB7E2D1B}" destId="{185E28AF-FDC5-4ADF-89E5-7FC35B6860DB}" srcOrd="0" destOrd="0" presId="urn:microsoft.com/office/officeart/2018/2/layout/IconVerticalSolidList"/>
    <dgm:cxn modelId="{A23578CC-A0AA-47E2-A179-470E738C4124}" type="presParOf" srcId="{449F37C1-AE15-4F57-BD2B-40C9EB7E2D1B}" destId="{D04E97B2-11FC-4F5E-9DE7-780B89BC645A}" srcOrd="1" destOrd="0" presId="urn:microsoft.com/office/officeart/2018/2/layout/IconVerticalSolidList"/>
    <dgm:cxn modelId="{AC2A1073-E204-4827-8D06-2A9C350D3507}" type="presParOf" srcId="{449F37C1-AE15-4F57-BD2B-40C9EB7E2D1B}" destId="{1A79292C-C3B1-464B-9B9E-B51A5BADC679}" srcOrd="2" destOrd="0" presId="urn:microsoft.com/office/officeart/2018/2/layout/IconVerticalSolidList"/>
    <dgm:cxn modelId="{9955854A-43C1-42A9-B3C9-58E3A6B43130}" type="presParOf" srcId="{449F37C1-AE15-4F57-BD2B-40C9EB7E2D1B}" destId="{C14894D9-619C-4073-906F-0EF878A800BC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B36B4CE-5516-4F77-A396-47856095C8A7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761157E3-CD28-4BCD-8944-7DFA0D0B06AF}">
      <dgm:prSet/>
      <dgm:spPr/>
      <dgm:t>
        <a:bodyPr/>
        <a:lstStyle/>
        <a:p>
          <a:r>
            <a:rPr lang="da-DK"/>
            <a:t>Byggetekniske område overgår til Aarhus Ejendomme 1. januar 2024</a:t>
          </a:r>
          <a:endParaRPr lang="en-US"/>
        </a:p>
      </dgm:t>
    </dgm:pt>
    <dgm:pt modelId="{89F77E61-39F3-44BD-A650-0C0DA60721BC}" type="parTrans" cxnId="{DA984C9C-D435-420D-B6F8-0282CA59025D}">
      <dgm:prSet/>
      <dgm:spPr/>
      <dgm:t>
        <a:bodyPr/>
        <a:lstStyle/>
        <a:p>
          <a:endParaRPr lang="en-US"/>
        </a:p>
      </dgm:t>
    </dgm:pt>
    <dgm:pt modelId="{2936A554-1385-47D4-ABEF-C4194E390205}" type="sibTrans" cxnId="{DA984C9C-D435-420D-B6F8-0282CA59025D}">
      <dgm:prSet/>
      <dgm:spPr/>
      <dgm:t>
        <a:bodyPr/>
        <a:lstStyle/>
        <a:p>
          <a:endParaRPr lang="en-US"/>
        </a:p>
      </dgm:t>
    </dgm:pt>
    <dgm:pt modelId="{CFB17578-D686-4944-A555-17FBC42B68B5}">
      <dgm:prSet/>
      <dgm:spPr/>
      <dgm:t>
        <a:bodyPr/>
        <a:lstStyle/>
        <a:p>
          <a:r>
            <a:rPr lang="da-DK"/>
            <a:t>Besparelse på ledelse og administration på godt 8 millioner i 2024</a:t>
          </a:r>
          <a:endParaRPr lang="en-US"/>
        </a:p>
      </dgm:t>
    </dgm:pt>
    <dgm:pt modelId="{298E09E4-28B3-4A7D-A3D5-8721EA5DCF51}" type="parTrans" cxnId="{B698EB1B-44A4-4796-8385-6F319A762268}">
      <dgm:prSet/>
      <dgm:spPr/>
      <dgm:t>
        <a:bodyPr/>
        <a:lstStyle/>
        <a:p>
          <a:endParaRPr lang="en-US"/>
        </a:p>
      </dgm:t>
    </dgm:pt>
    <dgm:pt modelId="{B01DE62B-350B-49E5-8056-AA5B39FE322B}" type="sibTrans" cxnId="{B698EB1B-44A4-4796-8385-6F319A762268}">
      <dgm:prSet/>
      <dgm:spPr/>
      <dgm:t>
        <a:bodyPr/>
        <a:lstStyle/>
        <a:p>
          <a:endParaRPr lang="en-US"/>
        </a:p>
      </dgm:t>
    </dgm:pt>
    <dgm:pt modelId="{A22B4EC6-D86E-4D9F-BAC8-1E7BE92C2698}">
      <dgm:prSet/>
      <dgm:spPr/>
      <dgm:t>
        <a:bodyPr/>
        <a:lstStyle/>
        <a:p>
          <a:r>
            <a:rPr lang="da-DK"/>
            <a:t>Administrative fællesskaber sektoropdeles i skole/DT/FU</a:t>
          </a:r>
          <a:endParaRPr lang="en-US"/>
        </a:p>
      </dgm:t>
    </dgm:pt>
    <dgm:pt modelId="{508E64EE-1257-4235-A1DA-05BCFEA52F1C}" type="parTrans" cxnId="{427656E0-F421-4476-8235-DC55F21F07FC}">
      <dgm:prSet/>
      <dgm:spPr/>
      <dgm:t>
        <a:bodyPr/>
        <a:lstStyle/>
        <a:p>
          <a:endParaRPr lang="en-US"/>
        </a:p>
      </dgm:t>
    </dgm:pt>
    <dgm:pt modelId="{E62DBD61-A1C4-40CF-AAD0-3F172730CC99}" type="sibTrans" cxnId="{427656E0-F421-4476-8235-DC55F21F07FC}">
      <dgm:prSet/>
      <dgm:spPr/>
      <dgm:t>
        <a:bodyPr/>
        <a:lstStyle/>
        <a:p>
          <a:endParaRPr lang="en-US"/>
        </a:p>
      </dgm:t>
    </dgm:pt>
    <dgm:pt modelId="{731C2738-F98B-41B0-892C-C248672BAC4F}">
      <dgm:prSet/>
      <dgm:spPr/>
      <dgm:t>
        <a:bodyPr/>
        <a:lstStyle/>
        <a:p>
          <a:r>
            <a:rPr lang="da-DK"/>
            <a:t>Administrativ leder for fire skoler</a:t>
          </a:r>
          <a:endParaRPr lang="en-US"/>
        </a:p>
      </dgm:t>
    </dgm:pt>
    <dgm:pt modelId="{52599775-4391-486D-AE4C-14CCEA4300ED}" type="parTrans" cxnId="{1C73A0A6-2FB7-4159-AFF0-B483CE6229C2}">
      <dgm:prSet/>
      <dgm:spPr/>
      <dgm:t>
        <a:bodyPr/>
        <a:lstStyle/>
        <a:p>
          <a:endParaRPr lang="en-US"/>
        </a:p>
      </dgm:t>
    </dgm:pt>
    <dgm:pt modelId="{42B8F84C-E6EB-43B1-A65C-8E6E1E7079E6}" type="sibTrans" cxnId="{1C73A0A6-2FB7-4159-AFF0-B483CE6229C2}">
      <dgm:prSet/>
      <dgm:spPr/>
      <dgm:t>
        <a:bodyPr/>
        <a:lstStyle/>
        <a:p>
          <a:endParaRPr lang="en-US"/>
        </a:p>
      </dgm:t>
    </dgm:pt>
    <dgm:pt modelId="{F1A3E9DC-562D-4608-8ED8-8EDC6775A665}">
      <dgm:prSet/>
      <dgm:spPr/>
      <dgm:t>
        <a:bodyPr/>
        <a:lstStyle/>
        <a:p>
          <a:r>
            <a:rPr lang="da-DK"/>
            <a:t>Proces fra januar – adm. Ledere og adm. personale skal tilkendegive om de ønsker at være i skole/DT. </a:t>
          </a:r>
          <a:endParaRPr lang="en-US"/>
        </a:p>
      </dgm:t>
    </dgm:pt>
    <dgm:pt modelId="{5F0BED19-9419-48DE-A036-3669CB2174EF}" type="parTrans" cxnId="{208C702F-04A1-4FB2-9306-E091CAB3A0F0}">
      <dgm:prSet/>
      <dgm:spPr/>
      <dgm:t>
        <a:bodyPr/>
        <a:lstStyle/>
        <a:p>
          <a:endParaRPr lang="en-US"/>
        </a:p>
      </dgm:t>
    </dgm:pt>
    <dgm:pt modelId="{B0EBD726-6683-49AA-B4AA-7B6094478287}" type="sibTrans" cxnId="{208C702F-04A1-4FB2-9306-E091CAB3A0F0}">
      <dgm:prSet/>
      <dgm:spPr/>
      <dgm:t>
        <a:bodyPr/>
        <a:lstStyle/>
        <a:p>
          <a:endParaRPr lang="en-US"/>
        </a:p>
      </dgm:t>
    </dgm:pt>
    <dgm:pt modelId="{7220B2A0-0336-4828-976E-20D802353BE5}">
      <dgm:prSet/>
      <dgm:spPr/>
      <dgm:t>
        <a:bodyPr/>
        <a:lstStyle/>
        <a:p>
          <a:r>
            <a:rPr lang="da-DK"/>
            <a:t>Høringsfrist 27. november </a:t>
          </a:r>
          <a:endParaRPr lang="en-US"/>
        </a:p>
      </dgm:t>
    </dgm:pt>
    <dgm:pt modelId="{45F5CCD7-F16B-462F-A56D-7A58ED525A9E}" type="parTrans" cxnId="{7533DFDF-8B26-492A-AE79-9D2F5D03234F}">
      <dgm:prSet/>
      <dgm:spPr/>
      <dgm:t>
        <a:bodyPr/>
        <a:lstStyle/>
        <a:p>
          <a:endParaRPr lang="en-US"/>
        </a:p>
      </dgm:t>
    </dgm:pt>
    <dgm:pt modelId="{0C15203C-B847-412C-AD6F-E5B9E27432DD}" type="sibTrans" cxnId="{7533DFDF-8B26-492A-AE79-9D2F5D03234F}">
      <dgm:prSet/>
      <dgm:spPr/>
      <dgm:t>
        <a:bodyPr/>
        <a:lstStyle/>
        <a:p>
          <a:endParaRPr lang="en-US"/>
        </a:p>
      </dgm:t>
    </dgm:pt>
    <dgm:pt modelId="{ED989537-FC51-47B8-9021-EDAD90117501}" type="pres">
      <dgm:prSet presAssocID="{DB36B4CE-5516-4F77-A396-47856095C8A7}" presName="root" presStyleCnt="0">
        <dgm:presLayoutVars>
          <dgm:dir/>
          <dgm:resizeHandles val="exact"/>
        </dgm:presLayoutVars>
      </dgm:prSet>
      <dgm:spPr/>
    </dgm:pt>
    <dgm:pt modelId="{19D2DEEC-63F9-48A1-AF71-0074671CCDDE}" type="pres">
      <dgm:prSet presAssocID="{761157E3-CD28-4BCD-8944-7DFA0D0B06AF}" presName="compNode" presStyleCnt="0"/>
      <dgm:spPr/>
    </dgm:pt>
    <dgm:pt modelId="{3D9D52BE-1A9C-4BA7-A1BB-357875BCC228}" type="pres">
      <dgm:prSet presAssocID="{761157E3-CD28-4BCD-8944-7DFA0D0B06AF}" presName="bgRect" presStyleLbl="bgShp" presStyleIdx="0" presStyleCnt="6"/>
      <dgm:spPr/>
    </dgm:pt>
    <dgm:pt modelId="{EA0D0A4B-43B2-47C1-B18F-DB507744FC5C}" type="pres">
      <dgm:prSet presAssocID="{761157E3-CD28-4BCD-8944-7DFA0D0B06AF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p compass"/>
        </a:ext>
      </dgm:extLst>
    </dgm:pt>
    <dgm:pt modelId="{658D0676-8CA3-4DF9-BA9C-F62FC0F73114}" type="pres">
      <dgm:prSet presAssocID="{761157E3-CD28-4BCD-8944-7DFA0D0B06AF}" presName="spaceRect" presStyleCnt="0"/>
      <dgm:spPr/>
    </dgm:pt>
    <dgm:pt modelId="{4654F432-4916-4008-93CC-2F907A4E2CE0}" type="pres">
      <dgm:prSet presAssocID="{761157E3-CD28-4BCD-8944-7DFA0D0B06AF}" presName="parTx" presStyleLbl="revTx" presStyleIdx="0" presStyleCnt="6">
        <dgm:presLayoutVars>
          <dgm:chMax val="0"/>
          <dgm:chPref val="0"/>
        </dgm:presLayoutVars>
      </dgm:prSet>
      <dgm:spPr/>
    </dgm:pt>
    <dgm:pt modelId="{01CB605B-6882-4DE4-8E5C-B667A2B9CBB6}" type="pres">
      <dgm:prSet presAssocID="{2936A554-1385-47D4-ABEF-C4194E390205}" presName="sibTrans" presStyleCnt="0"/>
      <dgm:spPr/>
    </dgm:pt>
    <dgm:pt modelId="{76199DE6-A855-4C96-8023-02BB04DF491C}" type="pres">
      <dgm:prSet presAssocID="{CFB17578-D686-4944-A555-17FBC42B68B5}" presName="compNode" presStyleCnt="0"/>
      <dgm:spPr/>
    </dgm:pt>
    <dgm:pt modelId="{F7AB08AC-5AA9-4BE8-8637-46D8924817B0}" type="pres">
      <dgm:prSet presAssocID="{CFB17578-D686-4944-A555-17FBC42B68B5}" presName="bgRect" presStyleLbl="bgShp" presStyleIdx="1" presStyleCnt="6"/>
      <dgm:spPr/>
    </dgm:pt>
    <dgm:pt modelId="{9220EE22-AF6E-4B5E-B2F8-F0A19B2969FE}" type="pres">
      <dgm:prSet presAssocID="{CFB17578-D686-4944-A555-17FBC42B68B5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enge"/>
        </a:ext>
      </dgm:extLst>
    </dgm:pt>
    <dgm:pt modelId="{40725562-F051-48FD-B72A-15530ECD5C1D}" type="pres">
      <dgm:prSet presAssocID="{CFB17578-D686-4944-A555-17FBC42B68B5}" presName="spaceRect" presStyleCnt="0"/>
      <dgm:spPr/>
    </dgm:pt>
    <dgm:pt modelId="{360C5D46-EDDE-49DF-A370-5C6DF0EFD1AA}" type="pres">
      <dgm:prSet presAssocID="{CFB17578-D686-4944-A555-17FBC42B68B5}" presName="parTx" presStyleLbl="revTx" presStyleIdx="1" presStyleCnt="6">
        <dgm:presLayoutVars>
          <dgm:chMax val="0"/>
          <dgm:chPref val="0"/>
        </dgm:presLayoutVars>
      </dgm:prSet>
      <dgm:spPr/>
    </dgm:pt>
    <dgm:pt modelId="{E88EC80B-3B19-4CD0-BC11-B7562D339DA9}" type="pres">
      <dgm:prSet presAssocID="{B01DE62B-350B-49E5-8056-AA5B39FE322B}" presName="sibTrans" presStyleCnt="0"/>
      <dgm:spPr/>
    </dgm:pt>
    <dgm:pt modelId="{AB35D283-2071-4F77-BF15-9F2DC9B159BC}" type="pres">
      <dgm:prSet presAssocID="{A22B4EC6-D86E-4D9F-BAC8-1E7BE92C2698}" presName="compNode" presStyleCnt="0"/>
      <dgm:spPr/>
    </dgm:pt>
    <dgm:pt modelId="{A2207E60-EAD6-455A-8BC3-DD03F96ED6C0}" type="pres">
      <dgm:prSet presAssocID="{A22B4EC6-D86E-4D9F-BAC8-1E7BE92C2698}" presName="bgRect" presStyleLbl="bgShp" presStyleIdx="2" presStyleCnt="6"/>
      <dgm:spPr/>
    </dgm:pt>
    <dgm:pt modelId="{C1DDCCF2-50BB-4AA1-8255-D9467F896FAB}" type="pres">
      <dgm:prSet presAssocID="{A22B4EC6-D86E-4D9F-BAC8-1E7BE92C2698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olebygning"/>
        </a:ext>
      </dgm:extLst>
    </dgm:pt>
    <dgm:pt modelId="{E9E225E7-CE82-4F50-AC1F-A8AD0AAF1D8D}" type="pres">
      <dgm:prSet presAssocID="{A22B4EC6-D86E-4D9F-BAC8-1E7BE92C2698}" presName="spaceRect" presStyleCnt="0"/>
      <dgm:spPr/>
    </dgm:pt>
    <dgm:pt modelId="{9B2D1DEF-0A74-4A06-943F-9FB053A915A5}" type="pres">
      <dgm:prSet presAssocID="{A22B4EC6-D86E-4D9F-BAC8-1E7BE92C2698}" presName="parTx" presStyleLbl="revTx" presStyleIdx="2" presStyleCnt="6">
        <dgm:presLayoutVars>
          <dgm:chMax val="0"/>
          <dgm:chPref val="0"/>
        </dgm:presLayoutVars>
      </dgm:prSet>
      <dgm:spPr/>
    </dgm:pt>
    <dgm:pt modelId="{25CDE16B-2EC9-43F0-9873-B96D4BB9BD11}" type="pres">
      <dgm:prSet presAssocID="{E62DBD61-A1C4-40CF-AAD0-3F172730CC99}" presName="sibTrans" presStyleCnt="0"/>
      <dgm:spPr/>
    </dgm:pt>
    <dgm:pt modelId="{45ACFBB1-FBFB-4892-A933-3438A3D16E97}" type="pres">
      <dgm:prSet presAssocID="{731C2738-F98B-41B0-892C-C248672BAC4F}" presName="compNode" presStyleCnt="0"/>
      <dgm:spPr/>
    </dgm:pt>
    <dgm:pt modelId="{ECD6AA47-7445-4FF5-84A0-949A2B642E8B}" type="pres">
      <dgm:prSet presAssocID="{731C2738-F98B-41B0-892C-C248672BAC4F}" presName="bgRect" presStyleLbl="bgShp" presStyleIdx="3" presStyleCnt="6"/>
      <dgm:spPr/>
    </dgm:pt>
    <dgm:pt modelId="{943C0129-222A-4677-BF1D-1978A3875601}" type="pres">
      <dgm:prSet presAssocID="{731C2738-F98B-41B0-892C-C248672BAC4F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øger"/>
        </a:ext>
      </dgm:extLst>
    </dgm:pt>
    <dgm:pt modelId="{8F482D4F-F0A8-4049-AA31-68325D044068}" type="pres">
      <dgm:prSet presAssocID="{731C2738-F98B-41B0-892C-C248672BAC4F}" presName="spaceRect" presStyleCnt="0"/>
      <dgm:spPr/>
    </dgm:pt>
    <dgm:pt modelId="{BA1AD47F-A315-4973-9205-9491D121C476}" type="pres">
      <dgm:prSet presAssocID="{731C2738-F98B-41B0-892C-C248672BAC4F}" presName="parTx" presStyleLbl="revTx" presStyleIdx="3" presStyleCnt="6">
        <dgm:presLayoutVars>
          <dgm:chMax val="0"/>
          <dgm:chPref val="0"/>
        </dgm:presLayoutVars>
      </dgm:prSet>
      <dgm:spPr/>
    </dgm:pt>
    <dgm:pt modelId="{F09E4BE0-CCF5-41DD-88EF-F1A545A4AA67}" type="pres">
      <dgm:prSet presAssocID="{42B8F84C-E6EB-43B1-A65C-8E6E1E7079E6}" presName="sibTrans" presStyleCnt="0"/>
      <dgm:spPr/>
    </dgm:pt>
    <dgm:pt modelId="{890F824F-7CEB-4C41-9BED-7C7FC154D65C}" type="pres">
      <dgm:prSet presAssocID="{F1A3E9DC-562D-4608-8ED8-8EDC6775A665}" presName="compNode" presStyleCnt="0"/>
      <dgm:spPr/>
    </dgm:pt>
    <dgm:pt modelId="{7C667CC7-B83D-4C51-8461-F7454E886CAE}" type="pres">
      <dgm:prSet presAssocID="{F1A3E9DC-562D-4608-8ED8-8EDC6775A665}" presName="bgRect" presStyleLbl="bgShp" presStyleIdx="4" presStyleCnt="6"/>
      <dgm:spPr/>
    </dgm:pt>
    <dgm:pt modelId="{EF72DFEF-12F7-4CFD-8FCA-3E1EAAD9FC60}" type="pres">
      <dgm:prSet presAssocID="{F1A3E9DC-562D-4608-8ED8-8EDC6775A665}" presName="iconRect" presStyleLbl="node1" presStyleIdx="4" presStyleCnt="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ruppe"/>
        </a:ext>
      </dgm:extLst>
    </dgm:pt>
    <dgm:pt modelId="{F9F71EBC-A4C0-4C1F-9E0F-3C28DA38C27A}" type="pres">
      <dgm:prSet presAssocID="{F1A3E9DC-562D-4608-8ED8-8EDC6775A665}" presName="spaceRect" presStyleCnt="0"/>
      <dgm:spPr/>
    </dgm:pt>
    <dgm:pt modelId="{4E018236-667B-48AF-B3E4-CAD6BE192D99}" type="pres">
      <dgm:prSet presAssocID="{F1A3E9DC-562D-4608-8ED8-8EDC6775A665}" presName="parTx" presStyleLbl="revTx" presStyleIdx="4" presStyleCnt="6">
        <dgm:presLayoutVars>
          <dgm:chMax val="0"/>
          <dgm:chPref val="0"/>
        </dgm:presLayoutVars>
      </dgm:prSet>
      <dgm:spPr/>
    </dgm:pt>
    <dgm:pt modelId="{330F5100-1F7E-40ED-A538-A7993863DDE0}" type="pres">
      <dgm:prSet presAssocID="{B0EBD726-6683-49AA-B4AA-7B6094478287}" presName="sibTrans" presStyleCnt="0"/>
      <dgm:spPr/>
    </dgm:pt>
    <dgm:pt modelId="{13F9145A-5108-47E7-84EB-64F654D353F2}" type="pres">
      <dgm:prSet presAssocID="{7220B2A0-0336-4828-976E-20D802353BE5}" presName="compNode" presStyleCnt="0"/>
      <dgm:spPr/>
    </dgm:pt>
    <dgm:pt modelId="{E1824261-4A38-4165-966F-9092428F430D}" type="pres">
      <dgm:prSet presAssocID="{7220B2A0-0336-4828-976E-20D802353BE5}" presName="bgRect" presStyleLbl="bgShp" presStyleIdx="5" presStyleCnt="6"/>
      <dgm:spPr/>
    </dgm:pt>
    <dgm:pt modelId="{713A4B9F-6751-4475-BB68-3D423805DE07}" type="pres">
      <dgm:prSet presAssocID="{7220B2A0-0336-4828-976E-20D802353BE5}" presName="iconRect" presStyleLbl="node1" presStyleIdx="5" presStyleCnt="6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lloner"/>
        </a:ext>
      </dgm:extLst>
    </dgm:pt>
    <dgm:pt modelId="{E34B9CA7-A5EE-402A-8878-E0A6C3C9C68E}" type="pres">
      <dgm:prSet presAssocID="{7220B2A0-0336-4828-976E-20D802353BE5}" presName="spaceRect" presStyleCnt="0"/>
      <dgm:spPr/>
    </dgm:pt>
    <dgm:pt modelId="{A5B3261E-6D43-4191-A410-77D87ED209A2}" type="pres">
      <dgm:prSet presAssocID="{7220B2A0-0336-4828-976E-20D802353BE5}" presName="parTx" presStyleLbl="revTx" presStyleIdx="5" presStyleCnt="6">
        <dgm:presLayoutVars>
          <dgm:chMax val="0"/>
          <dgm:chPref val="0"/>
        </dgm:presLayoutVars>
      </dgm:prSet>
      <dgm:spPr/>
    </dgm:pt>
  </dgm:ptLst>
  <dgm:cxnLst>
    <dgm:cxn modelId="{B698EB1B-44A4-4796-8385-6F319A762268}" srcId="{DB36B4CE-5516-4F77-A396-47856095C8A7}" destId="{CFB17578-D686-4944-A555-17FBC42B68B5}" srcOrd="1" destOrd="0" parTransId="{298E09E4-28B3-4A7D-A3D5-8721EA5DCF51}" sibTransId="{B01DE62B-350B-49E5-8056-AA5B39FE322B}"/>
    <dgm:cxn modelId="{208C702F-04A1-4FB2-9306-E091CAB3A0F0}" srcId="{DB36B4CE-5516-4F77-A396-47856095C8A7}" destId="{F1A3E9DC-562D-4608-8ED8-8EDC6775A665}" srcOrd="4" destOrd="0" parTransId="{5F0BED19-9419-48DE-A036-3669CB2174EF}" sibTransId="{B0EBD726-6683-49AA-B4AA-7B6094478287}"/>
    <dgm:cxn modelId="{A06DBE36-5E48-4629-AF4A-D05CCBBEAF3A}" type="presOf" srcId="{F1A3E9DC-562D-4608-8ED8-8EDC6775A665}" destId="{4E018236-667B-48AF-B3E4-CAD6BE192D99}" srcOrd="0" destOrd="0" presId="urn:microsoft.com/office/officeart/2018/2/layout/IconVerticalSolidList"/>
    <dgm:cxn modelId="{52B9C843-923F-4BD3-80E2-ACA7DD6BFF43}" type="presOf" srcId="{761157E3-CD28-4BCD-8944-7DFA0D0B06AF}" destId="{4654F432-4916-4008-93CC-2F907A4E2CE0}" srcOrd="0" destOrd="0" presId="urn:microsoft.com/office/officeart/2018/2/layout/IconVerticalSolidList"/>
    <dgm:cxn modelId="{DA984C9C-D435-420D-B6F8-0282CA59025D}" srcId="{DB36B4CE-5516-4F77-A396-47856095C8A7}" destId="{761157E3-CD28-4BCD-8944-7DFA0D0B06AF}" srcOrd="0" destOrd="0" parTransId="{89F77E61-39F3-44BD-A650-0C0DA60721BC}" sibTransId="{2936A554-1385-47D4-ABEF-C4194E390205}"/>
    <dgm:cxn modelId="{EE7542A0-8CB1-4336-9253-63F0CCE37261}" type="presOf" srcId="{DB36B4CE-5516-4F77-A396-47856095C8A7}" destId="{ED989537-FC51-47B8-9021-EDAD90117501}" srcOrd="0" destOrd="0" presId="urn:microsoft.com/office/officeart/2018/2/layout/IconVerticalSolidList"/>
    <dgm:cxn modelId="{94C87CA5-27F2-45FE-A76B-CA4CE303C262}" type="presOf" srcId="{731C2738-F98B-41B0-892C-C248672BAC4F}" destId="{BA1AD47F-A315-4973-9205-9491D121C476}" srcOrd="0" destOrd="0" presId="urn:microsoft.com/office/officeart/2018/2/layout/IconVerticalSolidList"/>
    <dgm:cxn modelId="{1C73A0A6-2FB7-4159-AFF0-B483CE6229C2}" srcId="{DB36B4CE-5516-4F77-A396-47856095C8A7}" destId="{731C2738-F98B-41B0-892C-C248672BAC4F}" srcOrd="3" destOrd="0" parTransId="{52599775-4391-486D-AE4C-14CCEA4300ED}" sibTransId="{42B8F84C-E6EB-43B1-A65C-8E6E1E7079E6}"/>
    <dgm:cxn modelId="{538377B4-23F0-4138-9288-7B0240BD36E3}" type="presOf" srcId="{A22B4EC6-D86E-4D9F-BAC8-1E7BE92C2698}" destId="{9B2D1DEF-0A74-4A06-943F-9FB053A915A5}" srcOrd="0" destOrd="0" presId="urn:microsoft.com/office/officeart/2018/2/layout/IconVerticalSolidList"/>
    <dgm:cxn modelId="{8DB2ECB6-8513-44D2-9559-1F50FC9C32C9}" type="presOf" srcId="{CFB17578-D686-4944-A555-17FBC42B68B5}" destId="{360C5D46-EDDE-49DF-A370-5C6DF0EFD1AA}" srcOrd="0" destOrd="0" presId="urn:microsoft.com/office/officeart/2018/2/layout/IconVerticalSolidList"/>
    <dgm:cxn modelId="{65440ADD-AAC4-4CA2-A073-D682C2B8FD0B}" type="presOf" srcId="{7220B2A0-0336-4828-976E-20D802353BE5}" destId="{A5B3261E-6D43-4191-A410-77D87ED209A2}" srcOrd="0" destOrd="0" presId="urn:microsoft.com/office/officeart/2018/2/layout/IconVerticalSolidList"/>
    <dgm:cxn modelId="{7533DFDF-8B26-492A-AE79-9D2F5D03234F}" srcId="{DB36B4CE-5516-4F77-A396-47856095C8A7}" destId="{7220B2A0-0336-4828-976E-20D802353BE5}" srcOrd="5" destOrd="0" parTransId="{45F5CCD7-F16B-462F-A56D-7A58ED525A9E}" sibTransId="{0C15203C-B847-412C-AD6F-E5B9E27432DD}"/>
    <dgm:cxn modelId="{427656E0-F421-4476-8235-DC55F21F07FC}" srcId="{DB36B4CE-5516-4F77-A396-47856095C8A7}" destId="{A22B4EC6-D86E-4D9F-BAC8-1E7BE92C2698}" srcOrd="2" destOrd="0" parTransId="{508E64EE-1257-4235-A1DA-05BCFEA52F1C}" sibTransId="{E62DBD61-A1C4-40CF-AAD0-3F172730CC99}"/>
    <dgm:cxn modelId="{8E75D5D8-CEDB-4355-B9A3-957253738A82}" type="presParOf" srcId="{ED989537-FC51-47B8-9021-EDAD90117501}" destId="{19D2DEEC-63F9-48A1-AF71-0074671CCDDE}" srcOrd="0" destOrd="0" presId="urn:microsoft.com/office/officeart/2018/2/layout/IconVerticalSolidList"/>
    <dgm:cxn modelId="{541A505D-47F0-4D4C-B7E9-8AA4170A779F}" type="presParOf" srcId="{19D2DEEC-63F9-48A1-AF71-0074671CCDDE}" destId="{3D9D52BE-1A9C-4BA7-A1BB-357875BCC228}" srcOrd="0" destOrd="0" presId="urn:microsoft.com/office/officeart/2018/2/layout/IconVerticalSolidList"/>
    <dgm:cxn modelId="{93C7BA37-F8FA-404E-816A-9AAEA6376BE5}" type="presParOf" srcId="{19D2DEEC-63F9-48A1-AF71-0074671CCDDE}" destId="{EA0D0A4B-43B2-47C1-B18F-DB507744FC5C}" srcOrd="1" destOrd="0" presId="urn:microsoft.com/office/officeart/2018/2/layout/IconVerticalSolidList"/>
    <dgm:cxn modelId="{09B6EDAA-5521-4190-A309-99285B1E2BF3}" type="presParOf" srcId="{19D2DEEC-63F9-48A1-AF71-0074671CCDDE}" destId="{658D0676-8CA3-4DF9-BA9C-F62FC0F73114}" srcOrd="2" destOrd="0" presId="urn:microsoft.com/office/officeart/2018/2/layout/IconVerticalSolidList"/>
    <dgm:cxn modelId="{24317A27-B7F4-4336-8B5D-89916119A441}" type="presParOf" srcId="{19D2DEEC-63F9-48A1-AF71-0074671CCDDE}" destId="{4654F432-4916-4008-93CC-2F907A4E2CE0}" srcOrd="3" destOrd="0" presId="urn:microsoft.com/office/officeart/2018/2/layout/IconVerticalSolidList"/>
    <dgm:cxn modelId="{5F64F20E-A98B-4E77-AE94-07D2E01A8792}" type="presParOf" srcId="{ED989537-FC51-47B8-9021-EDAD90117501}" destId="{01CB605B-6882-4DE4-8E5C-B667A2B9CBB6}" srcOrd="1" destOrd="0" presId="urn:microsoft.com/office/officeart/2018/2/layout/IconVerticalSolidList"/>
    <dgm:cxn modelId="{EDC54383-D279-4540-B164-2F5C3A92362D}" type="presParOf" srcId="{ED989537-FC51-47B8-9021-EDAD90117501}" destId="{76199DE6-A855-4C96-8023-02BB04DF491C}" srcOrd="2" destOrd="0" presId="urn:microsoft.com/office/officeart/2018/2/layout/IconVerticalSolidList"/>
    <dgm:cxn modelId="{C0089BA3-15D0-4378-800E-0DB360C538D1}" type="presParOf" srcId="{76199DE6-A855-4C96-8023-02BB04DF491C}" destId="{F7AB08AC-5AA9-4BE8-8637-46D8924817B0}" srcOrd="0" destOrd="0" presId="urn:microsoft.com/office/officeart/2018/2/layout/IconVerticalSolidList"/>
    <dgm:cxn modelId="{E16895CC-E7DB-43EE-AD4A-C58C01EE53C8}" type="presParOf" srcId="{76199DE6-A855-4C96-8023-02BB04DF491C}" destId="{9220EE22-AF6E-4B5E-B2F8-F0A19B2969FE}" srcOrd="1" destOrd="0" presId="urn:microsoft.com/office/officeart/2018/2/layout/IconVerticalSolidList"/>
    <dgm:cxn modelId="{7CB79D76-D9D2-4ED9-8BA5-A1FA8D7D14C1}" type="presParOf" srcId="{76199DE6-A855-4C96-8023-02BB04DF491C}" destId="{40725562-F051-48FD-B72A-15530ECD5C1D}" srcOrd="2" destOrd="0" presId="urn:microsoft.com/office/officeart/2018/2/layout/IconVerticalSolidList"/>
    <dgm:cxn modelId="{CEAE71DE-D0A2-4D49-AB63-D4DCC99207D4}" type="presParOf" srcId="{76199DE6-A855-4C96-8023-02BB04DF491C}" destId="{360C5D46-EDDE-49DF-A370-5C6DF0EFD1AA}" srcOrd="3" destOrd="0" presId="urn:microsoft.com/office/officeart/2018/2/layout/IconVerticalSolidList"/>
    <dgm:cxn modelId="{8D8D66E8-8F32-43BC-ADA1-763257567238}" type="presParOf" srcId="{ED989537-FC51-47B8-9021-EDAD90117501}" destId="{E88EC80B-3B19-4CD0-BC11-B7562D339DA9}" srcOrd="3" destOrd="0" presId="urn:microsoft.com/office/officeart/2018/2/layout/IconVerticalSolidList"/>
    <dgm:cxn modelId="{F1648969-483D-4DEA-87E6-C669EDAF6CAC}" type="presParOf" srcId="{ED989537-FC51-47B8-9021-EDAD90117501}" destId="{AB35D283-2071-4F77-BF15-9F2DC9B159BC}" srcOrd="4" destOrd="0" presId="urn:microsoft.com/office/officeart/2018/2/layout/IconVerticalSolidList"/>
    <dgm:cxn modelId="{E4BAA871-6863-48AC-87C3-AF56B35E6D8A}" type="presParOf" srcId="{AB35D283-2071-4F77-BF15-9F2DC9B159BC}" destId="{A2207E60-EAD6-455A-8BC3-DD03F96ED6C0}" srcOrd="0" destOrd="0" presId="urn:microsoft.com/office/officeart/2018/2/layout/IconVerticalSolidList"/>
    <dgm:cxn modelId="{49464C85-58A0-441F-922B-A6DACC473CAE}" type="presParOf" srcId="{AB35D283-2071-4F77-BF15-9F2DC9B159BC}" destId="{C1DDCCF2-50BB-4AA1-8255-D9467F896FAB}" srcOrd="1" destOrd="0" presId="urn:microsoft.com/office/officeart/2018/2/layout/IconVerticalSolidList"/>
    <dgm:cxn modelId="{B85657E1-1163-47E9-8B6D-6F6245BE7CA7}" type="presParOf" srcId="{AB35D283-2071-4F77-BF15-9F2DC9B159BC}" destId="{E9E225E7-CE82-4F50-AC1F-A8AD0AAF1D8D}" srcOrd="2" destOrd="0" presId="urn:microsoft.com/office/officeart/2018/2/layout/IconVerticalSolidList"/>
    <dgm:cxn modelId="{359D6734-8E36-4BAF-A9EA-AAC6FC9958CE}" type="presParOf" srcId="{AB35D283-2071-4F77-BF15-9F2DC9B159BC}" destId="{9B2D1DEF-0A74-4A06-943F-9FB053A915A5}" srcOrd="3" destOrd="0" presId="urn:microsoft.com/office/officeart/2018/2/layout/IconVerticalSolidList"/>
    <dgm:cxn modelId="{AAD1FE4D-548E-4A10-813F-D89EB06B6D62}" type="presParOf" srcId="{ED989537-FC51-47B8-9021-EDAD90117501}" destId="{25CDE16B-2EC9-43F0-9873-B96D4BB9BD11}" srcOrd="5" destOrd="0" presId="urn:microsoft.com/office/officeart/2018/2/layout/IconVerticalSolidList"/>
    <dgm:cxn modelId="{063E6600-C63E-4ECE-8CA1-A6373E2ACC1B}" type="presParOf" srcId="{ED989537-FC51-47B8-9021-EDAD90117501}" destId="{45ACFBB1-FBFB-4892-A933-3438A3D16E97}" srcOrd="6" destOrd="0" presId="urn:microsoft.com/office/officeart/2018/2/layout/IconVerticalSolidList"/>
    <dgm:cxn modelId="{35CA2FBD-1728-452D-9BA0-F6A893CE99CF}" type="presParOf" srcId="{45ACFBB1-FBFB-4892-A933-3438A3D16E97}" destId="{ECD6AA47-7445-4FF5-84A0-949A2B642E8B}" srcOrd="0" destOrd="0" presId="urn:microsoft.com/office/officeart/2018/2/layout/IconVerticalSolidList"/>
    <dgm:cxn modelId="{974FF802-19FB-4331-87E8-C8DEC52CEDD1}" type="presParOf" srcId="{45ACFBB1-FBFB-4892-A933-3438A3D16E97}" destId="{943C0129-222A-4677-BF1D-1978A3875601}" srcOrd="1" destOrd="0" presId="urn:microsoft.com/office/officeart/2018/2/layout/IconVerticalSolidList"/>
    <dgm:cxn modelId="{E5CCA2C8-E7DA-4CF7-AFA1-5A4A39B2B32D}" type="presParOf" srcId="{45ACFBB1-FBFB-4892-A933-3438A3D16E97}" destId="{8F482D4F-F0A8-4049-AA31-68325D044068}" srcOrd="2" destOrd="0" presId="urn:microsoft.com/office/officeart/2018/2/layout/IconVerticalSolidList"/>
    <dgm:cxn modelId="{7D7B7CF4-08FD-4810-A73A-AE0C9BA4F895}" type="presParOf" srcId="{45ACFBB1-FBFB-4892-A933-3438A3D16E97}" destId="{BA1AD47F-A315-4973-9205-9491D121C476}" srcOrd="3" destOrd="0" presId="urn:microsoft.com/office/officeart/2018/2/layout/IconVerticalSolidList"/>
    <dgm:cxn modelId="{D677DA4E-F387-40AB-92CA-7D85CEB95A48}" type="presParOf" srcId="{ED989537-FC51-47B8-9021-EDAD90117501}" destId="{F09E4BE0-CCF5-41DD-88EF-F1A545A4AA67}" srcOrd="7" destOrd="0" presId="urn:microsoft.com/office/officeart/2018/2/layout/IconVerticalSolidList"/>
    <dgm:cxn modelId="{2CE507F8-459C-4BDA-B027-7B6937CCB7AB}" type="presParOf" srcId="{ED989537-FC51-47B8-9021-EDAD90117501}" destId="{890F824F-7CEB-4C41-9BED-7C7FC154D65C}" srcOrd="8" destOrd="0" presId="urn:microsoft.com/office/officeart/2018/2/layout/IconVerticalSolidList"/>
    <dgm:cxn modelId="{0FDBA16A-B6BA-4C94-9EFF-2CF49E086275}" type="presParOf" srcId="{890F824F-7CEB-4C41-9BED-7C7FC154D65C}" destId="{7C667CC7-B83D-4C51-8461-F7454E886CAE}" srcOrd="0" destOrd="0" presId="urn:microsoft.com/office/officeart/2018/2/layout/IconVerticalSolidList"/>
    <dgm:cxn modelId="{0C187602-6874-4139-AE5F-BE621F1E46B1}" type="presParOf" srcId="{890F824F-7CEB-4C41-9BED-7C7FC154D65C}" destId="{EF72DFEF-12F7-4CFD-8FCA-3E1EAAD9FC60}" srcOrd="1" destOrd="0" presId="urn:microsoft.com/office/officeart/2018/2/layout/IconVerticalSolidList"/>
    <dgm:cxn modelId="{7DBB94C8-8FA1-4E56-890F-291BDE5AAF23}" type="presParOf" srcId="{890F824F-7CEB-4C41-9BED-7C7FC154D65C}" destId="{F9F71EBC-A4C0-4C1F-9E0F-3C28DA38C27A}" srcOrd="2" destOrd="0" presId="urn:microsoft.com/office/officeart/2018/2/layout/IconVerticalSolidList"/>
    <dgm:cxn modelId="{71CD2BC8-65C5-47F0-9616-2283F86CEAA5}" type="presParOf" srcId="{890F824F-7CEB-4C41-9BED-7C7FC154D65C}" destId="{4E018236-667B-48AF-B3E4-CAD6BE192D99}" srcOrd="3" destOrd="0" presId="urn:microsoft.com/office/officeart/2018/2/layout/IconVerticalSolidList"/>
    <dgm:cxn modelId="{30A2A4A1-0BC6-485C-8BE4-B2CC2CF6A924}" type="presParOf" srcId="{ED989537-FC51-47B8-9021-EDAD90117501}" destId="{330F5100-1F7E-40ED-A538-A7993863DDE0}" srcOrd="9" destOrd="0" presId="urn:microsoft.com/office/officeart/2018/2/layout/IconVerticalSolidList"/>
    <dgm:cxn modelId="{3637DFBE-27C1-4F86-965C-2624D22B29D7}" type="presParOf" srcId="{ED989537-FC51-47B8-9021-EDAD90117501}" destId="{13F9145A-5108-47E7-84EB-64F654D353F2}" srcOrd="10" destOrd="0" presId="urn:microsoft.com/office/officeart/2018/2/layout/IconVerticalSolidList"/>
    <dgm:cxn modelId="{E74427EC-FB32-4338-8417-24F0C408D8CF}" type="presParOf" srcId="{13F9145A-5108-47E7-84EB-64F654D353F2}" destId="{E1824261-4A38-4165-966F-9092428F430D}" srcOrd="0" destOrd="0" presId="urn:microsoft.com/office/officeart/2018/2/layout/IconVerticalSolidList"/>
    <dgm:cxn modelId="{FAAB0B27-9895-4C9C-9F7A-3E964537E67B}" type="presParOf" srcId="{13F9145A-5108-47E7-84EB-64F654D353F2}" destId="{713A4B9F-6751-4475-BB68-3D423805DE07}" srcOrd="1" destOrd="0" presId="urn:microsoft.com/office/officeart/2018/2/layout/IconVerticalSolidList"/>
    <dgm:cxn modelId="{C59BE82C-F678-45DA-B187-2562D392FEC4}" type="presParOf" srcId="{13F9145A-5108-47E7-84EB-64F654D353F2}" destId="{E34B9CA7-A5EE-402A-8878-E0A6C3C9C68E}" srcOrd="2" destOrd="0" presId="urn:microsoft.com/office/officeart/2018/2/layout/IconVerticalSolidList"/>
    <dgm:cxn modelId="{438A9BD6-C127-4103-A0A4-E1B0C54B9BB9}" type="presParOf" srcId="{13F9145A-5108-47E7-84EB-64F654D353F2}" destId="{A5B3261E-6D43-4191-A410-77D87ED209A2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C14E2C6-E25C-45F3-9F07-D869F477D570}" type="doc">
      <dgm:prSet loTypeId="urn:microsoft.com/office/officeart/2005/8/layout/process4" loCatId="process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E6610899-181D-41C7-91D6-D77CF9223AAE}">
      <dgm:prSet/>
      <dgm:spPr/>
      <dgm:t>
        <a:bodyPr/>
        <a:lstStyle/>
        <a:p>
          <a:r>
            <a:rPr lang="da-DK"/>
            <a:t>Hm udarbejder forslag til høringssvar og rundsender til skolebestyrelsen</a:t>
          </a:r>
          <a:endParaRPr lang="en-US"/>
        </a:p>
      </dgm:t>
    </dgm:pt>
    <dgm:pt modelId="{767D28F4-E6D3-4814-A682-0598C33B5196}" type="parTrans" cxnId="{8F91C09D-1B26-4FDC-B0D9-53DD2638F20A}">
      <dgm:prSet/>
      <dgm:spPr/>
      <dgm:t>
        <a:bodyPr/>
        <a:lstStyle/>
        <a:p>
          <a:endParaRPr lang="en-US"/>
        </a:p>
      </dgm:t>
    </dgm:pt>
    <dgm:pt modelId="{AAAF5C28-A887-4089-8793-77B159510B07}" type="sibTrans" cxnId="{8F91C09D-1B26-4FDC-B0D9-53DD2638F20A}">
      <dgm:prSet/>
      <dgm:spPr/>
      <dgm:t>
        <a:bodyPr/>
        <a:lstStyle/>
        <a:p>
          <a:endParaRPr lang="en-US"/>
        </a:p>
      </dgm:t>
    </dgm:pt>
    <dgm:pt modelId="{BB0D011B-612A-40F4-A623-112E11CDE7DF}">
      <dgm:prSet/>
      <dgm:spPr/>
      <dgm:t>
        <a:bodyPr/>
        <a:lstStyle/>
        <a:p>
          <a:r>
            <a:rPr lang="da-DK"/>
            <a:t>Opmærksomhedspunkter </a:t>
          </a:r>
          <a:endParaRPr lang="en-US"/>
        </a:p>
      </dgm:t>
    </dgm:pt>
    <dgm:pt modelId="{037FD16A-4174-43BC-A9DC-C099E3A75BAE}" type="parTrans" cxnId="{1FF089D7-EE12-4F76-923D-55E0F271FDFF}">
      <dgm:prSet/>
      <dgm:spPr/>
      <dgm:t>
        <a:bodyPr/>
        <a:lstStyle/>
        <a:p>
          <a:endParaRPr lang="en-US"/>
        </a:p>
      </dgm:t>
    </dgm:pt>
    <dgm:pt modelId="{F2CF8F41-993D-4B3D-9395-7D2FC1DE4A9B}" type="sibTrans" cxnId="{1FF089D7-EE12-4F76-923D-55E0F271FDFF}">
      <dgm:prSet/>
      <dgm:spPr/>
      <dgm:t>
        <a:bodyPr/>
        <a:lstStyle/>
        <a:p>
          <a:endParaRPr lang="en-US"/>
        </a:p>
      </dgm:t>
    </dgm:pt>
    <dgm:pt modelId="{E9F8A3E3-90B9-44E3-8D0C-E17D97C8E9DA}">
      <dgm:prSet/>
      <dgm:spPr/>
      <dgm:t>
        <a:bodyPr/>
        <a:lstStyle/>
        <a:p>
          <a:r>
            <a:rPr lang="da-DK"/>
            <a:t>Opgaveglidning til skoleledelserne – medarbejderne</a:t>
          </a:r>
          <a:endParaRPr lang="en-US"/>
        </a:p>
      </dgm:t>
    </dgm:pt>
    <dgm:pt modelId="{E7770EDB-6B2F-4AB6-940A-B3369121768E}" type="parTrans" cxnId="{3E3CDF8B-A87F-4D44-9F9C-1981D25601A6}">
      <dgm:prSet/>
      <dgm:spPr/>
      <dgm:t>
        <a:bodyPr/>
        <a:lstStyle/>
        <a:p>
          <a:endParaRPr lang="en-US"/>
        </a:p>
      </dgm:t>
    </dgm:pt>
    <dgm:pt modelId="{17F73DBD-E006-403B-B113-08BBE642196E}" type="sibTrans" cxnId="{3E3CDF8B-A87F-4D44-9F9C-1981D25601A6}">
      <dgm:prSet/>
      <dgm:spPr/>
      <dgm:t>
        <a:bodyPr/>
        <a:lstStyle/>
        <a:p>
          <a:endParaRPr lang="en-US"/>
        </a:p>
      </dgm:t>
    </dgm:pt>
    <dgm:pt modelId="{1CFD8F75-6DC9-4689-8D32-D90F29B51118}">
      <dgm:prSet/>
      <dgm:spPr/>
      <dgm:t>
        <a:bodyPr/>
        <a:lstStyle/>
        <a:p>
          <a:r>
            <a:rPr lang="da-DK"/>
            <a:t>Brug for en klar opgave og rolle fordeling mellem skole og administration</a:t>
          </a:r>
          <a:endParaRPr lang="en-US"/>
        </a:p>
      </dgm:t>
    </dgm:pt>
    <dgm:pt modelId="{C9FA105F-AC73-460A-9F56-11A5B4C91C7E}" type="parTrans" cxnId="{CAA725E0-7D42-41FF-A8EC-25FA0B2DDB60}">
      <dgm:prSet/>
      <dgm:spPr/>
      <dgm:t>
        <a:bodyPr/>
        <a:lstStyle/>
        <a:p>
          <a:endParaRPr lang="en-US"/>
        </a:p>
      </dgm:t>
    </dgm:pt>
    <dgm:pt modelId="{B8F67E37-9682-4981-80AC-D1D7969D6554}" type="sibTrans" cxnId="{CAA725E0-7D42-41FF-A8EC-25FA0B2DDB60}">
      <dgm:prSet/>
      <dgm:spPr/>
      <dgm:t>
        <a:bodyPr/>
        <a:lstStyle/>
        <a:p>
          <a:endParaRPr lang="en-US"/>
        </a:p>
      </dgm:t>
    </dgm:pt>
    <dgm:pt modelId="{429DF28D-F50D-4806-95D2-CDEEE3A668CB}">
      <dgm:prSet/>
      <dgm:spPr/>
      <dgm:t>
        <a:bodyPr/>
        <a:lstStyle/>
        <a:p>
          <a:r>
            <a:rPr lang="da-DK"/>
            <a:t>Vigtig med Front Office funktion fremadrettet</a:t>
          </a:r>
          <a:endParaRPr lang="en-US"/>
        </a:p>
      </dgm:t>
    </dgm:pt>
    <dgm:pt modelId="{48DA0C09-7D56-463C-96B5-42E51C44C053}" type="parTrans" cxnId="{1CDF19A1-FC07-4A9A-9049-6FD12B8AFB9B}">
      <dgm:prSet/>
      <dgm:spPr/>
      <dgm:t>
        <a:bodyPr/>
        <a:lstStyle/>
        <a:p>
          <a:endParaRPr lang="en-US"/>
        </a:p>
      </dgm:t>
    </dgm:pt>
    <dgm:pt modelId="{D67FAE72-A840-4D49-B942-631405F82C87}" type="sibTrans" cxnId="{1CDF19A1-FC07-4A9A-9049-6FD12B8AFB9B}">
      <dgm:prSet/>
      <dgm:spPr/>
      <dgm:t>
        <a:bodyPr/>
        <a:lstStyle/>
        <a:p>
          <a:endParaRPr lang="en-US"/>
        </a:p>
      </dgm:t>
    </dgm:pt>
    <dgm:pt modelId="{E692AE61-8282-4321-882C-3262BB9D1FC7}" type="pres">
      <dgm:prSet presAssocID="{FC14E2C6-E25C-45F3-9F07-D869F477D570}" presName="Name0" presStyleCnt="0">
        <dgm:presLayoutVars>
          <dgm:dir/>
          <dgm:animLvl val="lvl"/>
          <dgm:resizeHandles val="exact"/>
        </dgm:presLayoutVars>
      </dgm:prSet>
      <dgm:spPr/>
    </dgm:pt>
    <dgm:pt modelId="{E44D4A43-9906-44B2-A21F-C07057D1906A}" type="pres">
      <dgm:prSet presAssocID="{BB0D011B-612A-40F4-A623-112E11CDE7DF}" presName="boxAndChildren" presStyleCnt="0"/>
      <dgm:spPr/>
    </dgm:pt>
    <dgm:pt modelId="{FDA114AC-C2C3-4EE1-A5CD-451635B4715A}" type="pres">
      <dgm:prSet presAssocID="{BB0D011B-612A-40F4-A623-112E11CDE7DF}" presName="parentTextBox" presStyleLbl="node1" presStyleIdx="0" presStyleCnt="2"/>
      <dgm:spPr/>
    </dgm:pt>
    <dgm:pt modelId="{0D4CC61A-D2BD-46B0-9445-0312CC6F4F2D}" type="pres">
      <dgm:prSet presAssocID="{BB0D011B-612A-40F4-A623-112E11CDE7DF}" presName="entireBox" presStyleLbl="node1" presStyleIdx="0" presStyleCnt="2"/>
      <dgm:spPr/>
    </dgm:pt>
    <dgm:pt modelId="{35BA52E8-009E-4430-9DA3-D133FD14B0C1}" type="pres">
      <dgm:prSet presAssocID="{BB0D011B-612A-40F4-A623-112E11CDE7DF}" presName="descendantBox" presStyleCnt="0"/>
      <dgm:spPr/>
    </dgm:pt>
    <dgm:pt modelId="{AF7E8938-7946-46A1-8068-5B4A7DF97DE2}" type="pres">
      <dgm:prSet presAssocID="{E9F8A3E3-90B9-44E3-8D0C-E17D97C8E9DA}" presName="childTextBox" presStyleLbl="fgAccFollowNode1" presStyleIdx="0" presStyleCnt="3">
        <dgm:presLayoutVars>
          <dgm:bulletEnabled val="1"/>
        </dgm:presLayoutVars>
      </dgm:prSet>
      <dgm:spPr/>
    </dgm:pt>
    <dgm:pt modelId="{ECCAF3E7-E818-4959-89C3-68075317CBCD}" type="pres">
      <dgm:prSet presAssocID="{1CFD8F75-6DC9-4689-8D32-D90F29B51118}" presName="childTextBox" presStyleLbl="fgAccFollowNode1" presStyleIdx="1" presStyleCnt="3">
        <dgm:presLayoutVars>
          <dgm:bulletEnabled val="1"/>
        </dgm:presLayoutVars>
      </dgm:prSet>
      <dgm:spPr/>
    </dgm:pt>
    <dgm:pt modelId="{AB826874-8313-4484-B57B-7F6B2C5E11DA}" type="pres">
      <dgm:prSet presAssocID="{429DF28D-F50D-4806-95D2-CDEEE3A668CB}" presName="childTextBox" presStyleLbl="fgAccFollowNode1" presStyleIdx="2" presStyleCnt="3">
        <dgm:presLayoutVars>
          <dgm:bulletEnabled val="1"/>
        </dgm:presLayoutVars>
      </dgm:prSet>
      <dgm:spPr/>
    </dgm:pt>
    <dgm:pt modelId="{1E65BA79-2C58-4618-AE61-DFF74DCFEDBF}" type="pres">
      <dgm:prSet presAssocID="{AAAF5C28-A887-4089-8793-77B159510B07}" presName="sp" presStyleCnt="0"/>
      <dgm:spPr/>
    </dgm:pt>
    <dgm:pt modelId="{7675F44B-FD7C-4E60-9A99-2F562B3C5B1F}" type="pres">
      <dgm:prSet presAssocID="{E6610899-181D-41C7-91D6-D77CF9223AAE}" presName="arrowAndChildren" presStyleCnt="0"/>
      <dgm:spPr/>
    </dgm:pt>
    <dgm:pt modelId="{4C598089-9622-4C1D-BC28-5F6AD07664D4}" type="pres">
      <dgm:prSet presAssocID="{E6610899-181D-41C7-91D6-D77CF9223AAE}" presName="parentTextArrow" presStyleLbl="node1" presStyleIdx="1" presStyleCnt="2"/>
      <dgm:spPr/>
    </dgm:pt>
  </dgm:ptLst>
  <dgm:cxnLst>
    <dgm:cxn modelId="{C7A3DE3C-B1DB-4297-9A3A-AAEC98A59E8F}" type="presOf" srcId="{BB0D011B-612A-40F4-A623-112E11CDE7DF}" destId="{0D4CC61A-D2BD-46B0-9445-0312CC6F4F2D}" srcOrd="1" destOrd="0" presId="urn:microsoft.com/office/officeart/2005/8/layout/process4"/>
    <dgm:cxn modelId="{94B24B5F-0CB6-431F-9BA4-F1EF2D7C6C51}" type="presOf" srcId="{BB0D011B-612A-40F4-A623-112E11CDE7DF}" destId="{FDA114AC-C2C3-4EE1-A5CD-451635B4715A}" srcOrd="0" destOrd="0" presId="urn:microsoft.com/office/officeart/2005/8/layout/process4"/>
    <dgm:cxn modelId="{3E3CDF8B-A87F-4D44-9F9C-1981D25601A6}" srcId="{BB0D011B-612A-40F4-A623-112E11CDE7DF}" destId="{E9F8A3E3-90B9-44E3-8D0C-E17D97C8E9DA}" srcOrd="0" destOrd="0" parTransId="{E7770EDB-6B2F-4AB6-940A-B3369121768E}" sibTransId="{17F73DBD-E006-403B-B113-08BBE642196E}"/>
    <dgm:cxn modelId="{D60A7D98-4569-4CEA-ADD8-C2E5074A57A8}" type="presOf" srcId="{E9F8A3E3-90B9-44E3-8D0C-E17D97C8E9DA}" destId="{AF7E8938-7946-46A1-8068-5B4A7DF97DE2}" srcOrd="0" destOrd="0" presId="urn:microsoft.com/office/officeart/2005/8/layout/process4"/>
    <dgm:cxn modelId="{8F91C09D-1B26-4FDC-B0D9-53DD2638F20A}" srcId="{FC14E2C6-E25C-45F3-9F07-D869F477D570}" destId="{E6610899-181D-41C7-91D6-D77CF9223AAE}" srcOrd="0" destOrd="0" parTransId="{767D28F4-E6D3-4814-A682-0598C33B5196}" sibTransId="{AAAF5C28-A887-4089-8793-77B159510B07}"/>
    <dgm:cxn modelId="{1CDF19A1-FC07-4A9A-9049-6FD12B8AFB9B}" srcId="{BB0D011B-612A-40F4-A623-112E11CDE7DF}" destId="{429DF28D-F50D-4806-95D2-CDEEE3A668CB}" srcOrd="2" destOrd="0" parTransId="{48DA0C09-7D56-463C-96B5-42E51C44C053}" sibTransId="{D67FAE72-A840-4D49-B942-631405F82C87}"/>
    <dgm:cxn modelId="{88F774A9-4BF4-4DA3-90B6-82B4BD77890B}" type="presOf" srcId="{FC14E2C6-E25C-45F3-9F07-D869F477D570}" destId="{E692AE61-8282-4321-882C-3262BB9D1FC7}" srcOrd="0" destOrd="0" presId="urn:microsoft.com/office/officeart/2005/8/layout/process4"/>
    <dgm:cxn modelId="{33987AB1-E4CB-4054-978B-9CB628D9E038}" type="presOf" srcId="{429DF28D-F50D-4806-95D2-CDEEE3A668CB}" destId="{AB826874-8313-4484-B57B-7F6B2C5E11DA}" srcOrd="0" destOrd="0" presId="urn:microsoft.com/office/officeart/2005/8/layout/process4"/>
    <dgm:cxn modelId="{1FF089D7-EE12-4F76-923D-55E0F271FDFF}" srcId="{FC14E2C6-E25C-45F3-9F07-D869F477D570}" destId="{BB0D011B-612A-40F4-A623-112E11CDE7DF}" srcOrd="1" destOrd="0" parTransId="{037FD16A-4174-43BC-A9DC-C099E3A75BAE}" sibTransId="{F2CF8F41-993D-4B3D-9395-7D2FC1DE4A9B}"/>
    <dgm:cxn modelId="{676F93D9-1EE5-4AE9-AE78-D80B39C4D7F4}" type="presOf" srcId="{E6610899-181D-41C7-91D6-D77CF9223AAE}" destId="{4C598089-9622-4C1D-BC28-5F6AD07664D4}" srcOrd="0" destOrd="0" presId="urn:microsoft.com/office/officeart/2005/8/layout/process4"/>
    <dgm:cxn modelId="{CAA725E0-7D42-41FF-A8EC-25FA0B2DDB60}" srcId="{BB0D011B-612A-40F4-A623-112E11CDE7DF}" destId="{1CFD8F75-6DC9-4689-8D32-D90F29B51118}" srcOrd="1" destOrd="0" parTransId="{C9FA105F-AC73-460A-9F56-11A5B4C91C7E}" sibTransId="{B8F67E37-9682-4981-80AC-D1D7969D6554}"/>
    <dgm:cxn modelId="{63C625E4-468B-456D-8A1F-960F320F2A07}" type="presOf" srcId="{1CFD8F75-6DC9-4689-8D32-D90F29B51118}" destId="{ECCAF3E7-E818-4959-89C3-68075317CBCD}" srcOrd="0" destOrd="0" presId="urn:microsoft.com/office/officeart/2005/8/layout/process4"/>
    <dgm:cxn modelId="{FA5509BF-043D-4248-931B-D33350FFF2F7}" type="presParOf" srcId="{E692AE61-8282-4321-882C-3262BB9D1FC7}" destId="{E44D4A43-9906-44B2-A21F-C07057D1906A}" srcOrd="0" destOrd="0" presId="urn:microsoft.com/office/officeart/2005/8/layout/process4"/>
    <dgm:cxn modelId="{E0C54F47-E9F8-4BA9-A180-4B506CE1C237}" type="presParOf" srcId="{E44D4A43-9906-44B2-A21F-C07057D1906A}" destId="{FDA114AC-C2C3-4EE1-A5CD-451635B4715A}" srcOrd="0" destOrd="0" presId="urn:microsoft.com/office/officeart/2005/8/layout/process4"/>
    <dgm:cxn modelId="{27F72B67-4B5A-4B73-8863-3E097056B5A3}" type="presParOf" srcId="{E44D4A43-9906-44B2-A21F-C07057D1906A}" destId="{0D4CC61A-D2BD-46B0-9445-0312CC6F4F2D}" srcOrd="1" destOrd="0" presId="urn:microsoft.com/office/officeart/2005/8/layout/process4"/>
    <dgm:cxn modelId="{32FF9C20-9422-4C82-B996-D574E7F8B44B}" type="presParOf" srcId="{E44D4A43-9906-44B2-A21F-C07057D1906A}" destId="{35BA52E8-009E-4430-9DA3-D133FD14B0C1}" srcOrd="2" destOrd="0" presId="urn:microsoft.com/office/officeart/2005/8/layout/process4"/>
    <dgm:cxn modelId="{759495D5-F50C-480E-9DDE-A6DB934A1013}" type="presParOf" srcId="{35BA52E8-009E-4430-9DA3-D133FD14B0C1}" destId="{AF7E8938-7946-46A1-8068-5B4A7DF97DE2}" srcOrd="0" destOrd="0" presId="urn:microsoft.com/office/officeart/2005/8/layout/process4"/>
    <dgm:cxn modelId="{DFCD2F2C-8F18-45EB-9348-25E6FC0811B8}" type="presParOf" srcId="{35BA52E8-009E-4430-9DA3-D133FD14B0C1}" destId="{ECCAF3E7-E818-4959-89C3-68075317CBCD}" srcOrd="1" destOrd="0" presId="urn:microsoft.com/office/officeart/2005/8/layout/process4"/>
    <dgm:cxn modelId="{99017DEF-CD02-450E-B84C-6B9DE26F2967}" type="presParOf" srcId="{35BA52E8-009E-4430-9DA3-D133FD14B0C1}" destId="{AB826874-8313-4484-B57B-7F6B2C5E11DA}" srcOrd="2" destOrd="0" presId="urn:microsoft.com/office/officeart/2005/8/layout/process4"/>
    <dgm:cxn modelId="{E1C3E37F-C93C-45C0-B70F-498A46AFFEF0}" type="presParOf" srcId="{E692AE61-8282-4321-882C-3262BB9D1FC7}" destId="{1E65BA79-2C58-4618-AE61-DFF74DCFEDBF}" srcOrd="1" destOrd="0" presId="urn:microsoft.com/office/officeart/2005/8/layout/process4"/>
    <dgm:cxn modelId="{014528DC-C524-4E39-91EC-9639C14BC6E8}" type="presParOf" srcId="{E692AE61-8282-4321-882C-3262BB9D1FC7}" destId="{7675F44B-FD7C-4E60-9A99-2F562B3C5B1F}" srcOrd="2" destOrd="0" presId="urn:microsoft.com/office/officeart/2005/8/layout/process4"/>
    <dgm:cxn modelId="{10083A2F-BF91-4E17-AC46-8990A4EABB4B}" type="presParOf" srcId="{7675F44B-FD7C-4E60-9A99-2F562B3C5B1F}" destId="{4C598089-9622-4C1D-BC28-5F6AD07664D4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EAEF80-002D-4ABF-A096-D268DC9E396E}">
      <dsp:nvSpPr>
        <dsp:cNvPr id="0" name=""/>
        <dsp:cNvSpPr/>
      </dsp:nvSpPr>
      <dsp:spPr>
        <a:xfrm>
          <a:off x="0" y="1922"/>
          <a:ext cx="7240146" cy="81927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88A5C6C-D06B-441E-BDB3-46D3C8A92B7A}">
      <dsp:nvSpPr>
        <dsp:cNvPr id="0" name=""/>
        <dsp:cNvSpPr/>
      </dsp:nvSpPr>
      <dsp:spPr>
        <a:xfrm>
          <a:off x="247831" y="186259"/>
          <a:ext cx="450602" cy="45060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439BE1-1CAD-480B-A113-75DF2236C350}">
      <dsp:nvSpPr>
        <dsp:cNvPr id="0" name=""/>
        <dsp:cNvSpPr/>
      </dsp:nvSpPr>
      <dsp:spPr>
        <a:xfrm>
          <a:off x="946264" y="1922"/>
          <a:ext cx="6293881" cy="8192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6707" tIns="86707" rIns="86707" bIns="86707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900" kern="1200"/>
            <a:t>Elevbesvarelser i februar</a:t>
          </a:r>
          <a:endParaRPr lang="en-US" sz="1900" kern="1200"/>
        </a:p>
      </dsp:txBody>
      <dsp:txXfrm>
        <a:off x="946264" y="1922"/>
        <a:ext cx="6293881" cy="819276"/>
      </dsp:txXfrm>
    </dsp:sp>
    <dsp:sp modelId="{75D9D1A5-3AD5-47E6-AD7F-10A3DB982778}">
      <dsp:nvSpPr>
        <dsp:cNvPr id="0" name=""/>
        <dsp:cNvSpPr/>
      </dsp:nvSpPr>
      <dsp:spPr>
        <a:xfrm>
          <a:off x="0" y="1026018"/>
          <a:ext cx="7240146" cy="81927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E046A57-5A68-4DD3-BFFF-1D2161D26EAE}">
      <dsp:nvSpPr>
        <dsp:cNvPr id="0" name=""/>
        <dsp:cNvSpPr/>
      </dsp:nvSpPr>
      <dsp:spPr>
        <a:xfrm>
          <a:off x="247831" y="1210355"/>
          <a:ext cx="450602" cy="45060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218CA3-1695-4A38-AE60-A6165C7B57C2}">
      <dsp:nvSpPr>
        <dsp:cNvPr id="0" name=""/>
        <dsp:cNvSpPr/>
      </dsp:nvSpPr>
      <dsp:spPr>
        <a:xfrm>
          <a:off x="946264" y="1026018"/>
          <a:ext cx="6293881" cy="8192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6707" tIns="86707" rIns="86707" bIns="86707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900" kern="1200"/>
            <a:t>Data i maj</a:t>
          </a:r>
          <a:endParaRPr lang="en-US" sz="1900" kern="1200"/>
        </a:p>
      </dsp:txBody>
      <dsp:txXfrm>
        <a:off x="946264" y="1026018"/>
        <a:ext cx="6293881" cy="819276"/>
      </dsp:txXfrm>
    </dsp:sp>
    <dsp:sp modelId="{9E82E743-DDF4-4DB2-AC4C-B0348CA0C00B}">
      <dsp:nvSpPr>
        <dsp:cNvPr id="0" name=""/>
        <dsp:cNvSpPr/>
      </dsp:nvSpPr>
      <dsp:spPr>
        <a:xfrm>
          <a:off x="0" y="2050113"/>
          <a:ext cx="7240146" cy="81927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6ED9F7-D005-44A6-AB1C-E0ACAEBBB95B}">
      <dsp:nvSpPr>
        <dsp:cNvPr id="0" name=""/>
        <dsp:cNvSpPr/>
      </dsp:nvSpPr>
      <dsp:spPr>
        <a:xfrm>
          <a:off x="247831" y="2234451"/>
          <a:ext cx="450602" cy="45060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9B2282-3E21-4954-8FE4-38176AB7D8AF}">
      <dsp:nvSpPr>
        <dsp:cNvPr id="0" name=""/>
        <dsp:cNvSpPr/>
      </dsp:nvSpPr>
      <dsp:spPr>
        <a:xfrm>
          <a:off x="946264" y="2050113"/>
          <a:ext cx="6293881" cy="8192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6707" tIns="86707" rIns="86707" bIns="86707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900" kern="1200"/>
            <a:t>Ledelsen ser på data </a:t>
          </a:r>
          <a:endParaRPr lang="en-US" sz="1900" kern="1200"/>
        </a:p>
      </dsp:txBody>
      <dsp:txXfrm>
        <a:off x="946264" y="2050113"/>
        <a:ext cx="6293881" cy="819276"/>
      </dsp:txXfrm>
    </dsp:sp>
    <dsp:sp modelId="{79BC5BDE-31DB-4FB7-A685-B76C38A70C84}">
      <dsp:nvSpPr>
        <dsp:cNvPr id="0" name=""/>
        <dsp:cNvSpPr/>
      </dsp:nvSpPr>
      <dsp:spPr>
        <a:xfrm>
          <a:off x="0" y="3074209"/>
          <a:ext cx="7240146" cy="81927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C29379A-55EC-460A-8FBB-D76A6B1DEFD1}">
      <dsp:nvSpPr>
        <dsp:cNvPr id="0" name=""/>
        <dsp:cNvSpPr/>
      </dsp:nvSpPr>
      <dsp:spPr>
        <a:xfrm>
          <a:off x="247831" y="3258546"/>
          <a:ext cx="450602" cy="450602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209F5C-1F86-413D-9D1F-5E54D6FA027B}">
      <dsp:nvSpPr>
        <dsp:cNvPr id="0" name=""/>
        <dsp:cNvSpPr/>
      </dsp:nvSpPr>
      <dsp:spPr>
        <a:xfrm>
          <a:off x="946264" y="3074209"/>
          <a:ext cx="6293881" cy="8192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6707" tIns="86707" rIns="86707" bIns="86707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900" kern="1200"/>
            <a:t>Afdelinger arbejder med data (uge 32)</a:t>
          </a:r>
          <a:endParaRPr lang="en-US" sz="1900" kern="1200"/>
        </a:p>
      </dsp:txBody>
      <dsp:txXfrm>
        <a:off x="946264" y="3074209"/>
        <a:ext cx="6293881" cy="819276"/>
      </dsp:txXfrm>
    </dsp:sp>
    <dsp:sp modelId="{B83E9FD4-FFE4-43B6-9641-0833426957CA}">
      <dsp:nvSpPr>
        <dsp:cNvPr id="0" name=""/>
        <dsp:cNvSpPr/>
      </dsp:nvSpPr>
      <dsp:spPr>
        <a:xfrm>
          <a:off x="0" y="4098305"/>
          <a:ext cx="7240146" cy="81927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245AC5A-5B30-4271-9DA6-E8E7770E5C99}">
      <dsp:nvSpPr>
        <dsp:cNvPr id="0" name=""/>
        <dsp:cNvSpPr/>
      </dsp:nvSpPr>
      <dsp:spPr>
        <a:xfrm>
          <a:off x="247831" y="4282642"/>
          <a:ext cx="450602" cy="450602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BDDB22-59D6-4A82-991A-54D3B31A485B}">
      <dsp:nvSpPr>
        <dsp:cNvPr id="0" name=""/>
        <dsp:cNvSpPr/>
      </dsp:nvSpPr>
      <dsp:spPr>
        <a:xfrm>
          <a:off x="946264" y="4098305"/>
          <a:ext cx="6293881" cy="8192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6707" tIns="86707" rIns="86707" bIns="86707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900" kern="1200"/>
            <a:t>Teamene arbejder med data</a:t>
          </a:r>
          <a:endParaRPr lang="en-US" sz="1900" kern="1200"/>
        </a:p>
      </dsp:txBody>
      <dsp:txXfrm>
        <a:off x="946264" y="4098305"/>
        <a:ext cx="6293881" cy="819276"/>
      </dsp:txXfrm>
    </dsp:sp>
    <dsp:sp modelId="{185E28AF-FDC5-4ADF-89E5-7FC35B6860DB}">
      <dsp:nvSpPr>
        <dsp:cNvPr id="0" name=""/>
        <dsp:cNvSpPr/>
      </dsp:nvSpPr>
      <dsp:spPr>
        <a:xfrm>
          <a:off x="0" y="5122400"/>
          <a:ext cx="7240146" cy="81927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4E97B2-11FC-4F5E-9DE7-780B89BC645A}">
      <dsp:nvSpPr>
        <dsp:cNvPr id="0" name=""/>
        <dsp:cNvSpPr/>
      </dsp:nvSpPr>
      <dsp:spPr>
        <a:xfrm>
          <a:off x="247831" y="5306738"/>
          <a:ext cx="450602" cy="450602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4894D9-619C-4073-906F-0EF878A800BC}">
      <dsp:nvSpPr>
        <dsp:cNvPr id="0" name=""/>
        <dsp:cNvSpPr/>
      </dsp:nvSpPr>
      <dsp:spPr>
        <a:xfrm>
          <a:off x="946264" y="5122400"/>
          <a:ext cx="6293881" cy="8192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6707" tIns="86707" rIns="86707" bIns="86707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900" kern="1200"/>
            <a:t>Skolebestyrelsen ser på data i august</a:t>
          </a:r>
          <a:endParaRPr lang="en-US" sz="1900" kern="1200"/>
        </a:p>
      </dsp:txBody>
      <dsp:txXfrm>
        <a:off x="946264" y="5122400"/>
        <a:ext cx="6293881" cy="81927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9D52BE-1A9C-4BA7-A1BB-357875BCC228}">
      <dsp:nvSpPr>
        <dsp:cNvPr id="0" name=""/>
        <dsp:cNvSpPr/>
      </dsp:nvSpPr>
      <dsp:spPr>
        <a:xfrm>
          <a:off x="0" y="1922"/>
          <a:ext cx="7240146" cy="81927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A0D0A4B-43B2-47C1-B18F-DB507744FC5C}">
      <dsp:nvSpPr>
        <dsp:cNvPr id="0" name=""/>
        <dsp:cNvSpPr/>
      </dsp:nvSpPr>
      <dsp:spPr>
        <a:xfrm>
          <a:off x="247831" y="186259"/>
          <a:ext cx="450602" cy="45060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54F432-4916-4008-93CC-2F907A4E2CE0}">
      <dsp:nvSpPr>
        <dsp:cNvPr id="0" name=""/>
        <dsp:cNvSpPr/>
      </dsp:nvSpPr>
      <dsp:spPr>
        <a:xfrm>
          <a:off x="946264" y="1922"/>
          <a:ext cx="6293881" cy="8192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6707" tIns="86707" rIns="86707" bIns="86707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900" kern="1200"/>
            <a:t>Byggetekniske område overgår til Aarhus Ejendomme 1. januar 2024</a:t>
          </a:r>
          <a:endParaRPr lang="en-US" sz="1900" kern="1200"/>
        </a:p>
      </dsp:txBody>
      <dsp:txXfrm>
        <a:off x="946264" y="1922"/>
        <a:ext cx="6293881" cy="819276"/>
      </dsp:txXfrm>
    </dsp:sp>
    <dsp:sp modelId="{F7AB08AC-5AA9-4BE8-8637-46D8924817B0}">
      <dsp:nvSpPr>
        <dsp:cNvPr id="0" name=""/>
        <dsp:cNvSpPr/>
      </dsp:nvSpPr>
      <dsp:spPr>
        <a:xfrm>
          <a:off x="0" y="1026018"/>
          <a:ext cx="7240146" cy="81927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220EE22-AF6E-4B5E-B2F8-F0A19B2969FE}">
      <dsp:nvSpPr>
        <dsp:cNvPr id="0" name=""/>
        <dsp:cNvSpPr/>
      </dsp:nvSpPr>
      <dsp:spPr>
        <a:xfrm>
          <a:off x="247831" y="1210355"/>
          <a:ext cx="450602" cy="45060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0C5D46-EDDE-49DF-A370-5C6DF0EFD1AA}">
      <dsp:nvSpPr>
        <dsp:cNvPr id="0" name=""/>
        <dsp:cNvSpPr/>
      </dsp:nvSpPr>
      <dsp:spPr>
        <a:xfrm>
          <a:off x="946264" y="1026018"/>
          <a:ext cx="6293881" cy="8192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6707" tIns="86707" rIns="86707" bIns="86707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900" kern="1200"/>
            <a:t>Besparelse på ledelse og administration på godt 8 millioner i 2024</a:t>
          </a:r>
          <a:endParaRPr lang="en-US" sz="1900" kern="1200"/>
        </a:p>
      </dsp:txBody>
      <dsp:txXfrm>
        <a:off x="946264" y="1026018"/>
        <a:ext cx="6293881" cy="819276"/>
      </dsp:txXfrm>
    </dsp:sp>
    <dsp:sp modelId="{A2207E60-EAD6-455A-8BC3-DD03F96ED6C0}">
      <dsp:nvSpPr>
        <dsp:cNvPr id="0" name=""/>
        <dsp:cNvSpPr/>
      </dsp:nvSpPr>
      <dsp:spPr>
        <a:xfrm>
          <a:off x="0" y="2050113"/>
          <a:ext cx="7240146" cy="81927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1DDCCF2-50BB-4AA1-8255-D9467F896FAB}">
      <dsp:nvSpPr>
        <dsp:cNvPr id="0" name=""/>
        <dsp:cNvSpPr/>
      </dsp:nvSpPr>
      <dsp:spPr>
        <a:xfrm>
          <a:off x="247831" y="2234451"/>
          <a:ext cx="450602" cy="45060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2D1DEF-0A74-4A06-943F-9FB053A915A5}">
      <dsp:nvSpPr>
        <dsp:cNvPr id="0" name=""/>
        <dsp:cNvSpPr/>
      </dsp:nvSpPr>
      <dsp:spPr>
        <a:xfrm>
          <a:off x="946264" y="2050113"/>
          <a:ext cx="6293881" cy="8192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6707" tIns="86707" rIns="86707" bIns="86707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900" kern="1200"/>
            <a:t>Administrative fællesskaber sektoropdeles i skole/DT/FU</a:t>
          </a:r>
          <a:endParaRPr lang="en-US" sz="1900" kern="1200"/>
        </a:p>
      </dsp:txBody>
      <dsp:txXfrm>
        <a:off x="946264" y="2050113"/>
        <a:ext cx="6293881" cy="819276"/>
      </dsp:txXfrm>
    </dsp:sp>
    <dsp:sp modelId="{ECD6AA47-7445-4FF5-84A0-949A2B642E8B}">
      <dsp:nvSpPr>
        <dsp:cNvPr id="0" name=""/>
        <dsp:cNvSpPr/>
      </dsp:nvSpPr>
      <dsp:spPr>
        <a:xfrm>
          <a:off x="0" y="3074209"/>
          <a:ext cx="7240146" cy="81927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43C0129-222A-4677-BF1D-1978A3875601}">
      <dsp:nvSpPr>
        <dsp:cNvPr id="0" name=""/>
        <dsp:cNvSpPr/>
      </dsp:nvSpPr>
      <dsp:spPr>
        <a:xfrm>
          <a:off x="247831" y="3258546"/>
          <a:ext cx="450602" cy="450602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1AD47F-A315-4973-9205-9491D121C476}">
      <dsp:nvSpPr>
        <dsp:cNvPr id="0" name=""/>
        <dsp:cNvSpPr/>
      </dsp:nvSpPr>
      <dsp:spPr>
        <a:xfrm>
          <a:off x="946264" y="3074209"/>
          <a:ext cx="6293881" cy="8192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6707" tIns="86707" rIns="86707" bIns="86707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900" kern="1200"/>
            <a:t>Administrativ leder for fire skoler</a:t>
          </a:r>
          <a:endParaRPr lang="en-US" sz="1900" kern="1200"/>
        </a:p>
      </dsp:txBody>
      <dsp:txXfrm>
        <a:off x="946264" y="3074209"/>
        <a:ext cx="6293881" cy="819276"/>
      </dsp:txXfrm>
    </dsp:sp>
    <dsp:sp modelId="{7C667CC7-B83D-4C51-8461-F7454E886CAE}">
      <dsp:nvSpPr>
        <dsp:cNvPr id="0" name=""/>
        <dsp:cNvSpPr/>
      </dsp:nvSpPr>
      <dsp:spPr>
        <a:xfrm>
          <a:off x="0" y="4098305"/>
          <a:ext cx="7240146" cy="81927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72DFEF-12F7-4CFD-8FCA-3E1EAAD9FC60}">
      <dsp:nvSpPr>
        <dsp:cNvPr id="0" name=""/>
        <dsp:cNvSpPr/>
      </dsp:nvSpPr>
      <dsp:spPr>
        <a:xfrm>
          <a:off x="247831" y="4282642"/>
          <a:ext cx="450602" cy="450602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018236-667B-48AF-B3E4-CAD6BE192D99}">
      <dsp:nvSpPr>
        <dsp:cNvPr id="0" name=""/>
        <dsp:cNvSpPr/>
      </dsp:nvSpPr>
      <dsp:spPr>
        <a:xfrm>
          <a:off x="946264" y="4098305"/>
          <a:ext cx="6293881" cy="8192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6707" tIns="86707" rIns="86707" bIns="86707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900" kern="1200"/>
            <a:t>Proces fra januar – adm. Ledere og adm. personale skal tilkendegive om de ønsker at være i skole/DT. </a:t>
          </a:r>
          <a:endParaRPr lang="en-US" sz="1900" kern="1200"/>
        </a:p>
      </dsp:txBody>
      <dsp:txXfrm>
        <a:off x="946264" y="4098305"/>
        <a:ext cx="6293881" cy="819276"/>
      </dsp:txXfrm>
    </dsp:sp>
    <dsp:sp modelId="{E1824261-4A38-4165-966F-9092428F430D}">
      <dsp:nvSpPr>
        <dsp:cNvPr id="0" name=""/>
        <dsp:cNvSpPr/>
      </dsp:nvSpPr>
      <dsp:spPr>
        <a:xfrm>
          <a:off x="0" y="5122400"/>
          <a:ext cx="7240146" cy="81927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13A4B9F-6751-4475-BB68-3D423805DE07}">
      <dsp:nvSpPr>
        <dsp:cNvPr id="0" name=""/>
        <dsp:cNvSpPr/>
      </dsp:nvSpPr>
      <dsp:spPr>
        <a:xfrm>
          <a:off x="247831" y="5306738"/>
          <a:ext cx="450602" cy="450602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B3261E-6D43-4191-A410-77D87ED209A2}">
      <dsp:nvSpPr>
        <dsp:cNvPr id="0" name=""/>
        <dsp:cNvSpPr/>
      </dsp:nvSpPr>
      <dsp:spPr>
        <a:xfrm>
          <a:off x="946264" y="5122400"/>
          <a:ext cx="6293881" cy="8192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6707" tIns="86707" rIns="86707" bIns="86707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900" kern="1200"/>
            <a:t>Høringsfrist 27. november </a:t>
          </a:r>
          <a:endParaRPr lang="en-US" sz="1900" kern="1200"/>
        </a:p>
      </dsp:txBody>
      <dsp:txXfrm>
        <a:off x="946264" y="5122400"/>
        <a:ext cx="6293881" cy="81927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4CC61A-D2BD-46B0-9445-0312CC6F4F2D}">
      <dsp:nvSpPr>
        <dsp:cNvPr id="0" name=""/>
        <dsp:cNvSpPr/>
      </dsp:nvSpPr>
      <dsp:spPr>
        <a:xfrm>
          <a:off x="0" y="3587277"/>
          <a:ext cx="7240146" cy="235364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0" tIns="320040" rIns="320040" bIns="320040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4500" kern="1200"/>
            <a:t>Opmærksomhedspunkter </a:t>
          </a:r>
          <a:endParaRPr lang="en-US" sz="4500" kern="1200"/>
        </a:p>
      </dsp:txBody>
      <dsp:txXfrm>
        <a:off x="0" y="3587277"/>
        <a:ext cx="7240146" cy="1270966"/>
      </dsp:txXfrm>
    </dsp:sp>
    <dsp:sp modelId="{AF7E8938-7946-46A1-8068-5B4A7DF97DE2}">
      <dsp:nvSpPr>
        <dsp:cNvPr id="0" name=""/>
        <dsp:cNvSpPr/>
      </dsp:nvSpPr>
      <dsp:spPr>
        <a:xfrm>
          <a:off x="3535" y="4811171"/>
          <a:ext cx="2411025" cy="1082675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800" kern="1200"/>
            <a:t>Opgaveglidning til skoleledelserne – medarbejderne</a:t>
          </a:r>
          <a:endParaRPr lang="en-US" sz="1800" kern="1200"/>
        </a:p>
      </dsp:txBody>
      <dsp:txXfrm>
        <a:off x="3535" y="4811171"/>
        <a:ext cx="2411025" cy="1082675"/>
      </dsp:txXfrm>
    </dsp:sp>
    <dsp:sp modelId="{ECCAF3E7-E818-4959-89C3-68075317CBCD}">
      <dsp:nvSpPr>
        <dsp:cNvPr id="0" name=""/>
        <dsp:cNvSpPr/>
      </dsp:nvSpPr>
      <dsp:spPr>
        <a:xfrm>
          <a:off x="2414560" y="4811171"/>
          <a:ext cx="2411025" cy="1082675"/>
        </a:xfrm>
        <a:prstGeom prst="rect">
          <a:avLst/>
        </a:prstGeom>
        <a:solidFill>
          <a:schemeClr val="accent2">
            <a:tint val="40000"/>
            <a:alpha val="90000"/>
            <a:hueOff val="536577"/>
            <a:satOff val="39"/>
            <a:lumOff val="-12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536577"/>
              <a:satOff val="39"/>
              <a:lumOff val="-1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800" kern="1200"/>
            <a:t>Brug for en klar opgave og rolle fordeling mellem skole og administration</a:t>
          </a:r>
          <a:endParaRPr lang="en-US" sz="1800" kern="1200"/>
        </a:p>
      </dsp:txBody>
      <dsp:txXfrm>
        <a:off x="2414560" y="4811171"/>
        <a:ext cx="2411025" cy="1082675"/>
      </dsp:txXfrm>
    </dsp:sp>
    <dsp:sp modelId="{AB826874-8313-4484-B57B-7F6B2C5E11DA}">
      <dsp:nvSpPr>
        <dsp:cNvPr id="0" name=""/>
        <dsp:cNvSpPr/>
      </dsp:nvSpPr>
      <dsp:spPr>
        <a:xfrm>
          <a:off x="4825585" y="4811171"/>
          <a:ext cx="2411025" cy="1082675"/>
        </a:xfrm>
        <a:prstGeom prst="rect">
          <a:avLst/>
        </a:prstGeom>
        <a:solidFill>
          <a:schemeClr val="accent2">
            <a:tint val="40000"/>
            <a:alpha val="90000"/>
            <a:hueOff val="1073155"/>
            <a:satOff val="79"/>
            <a:lumOff val="-25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1073155"/>
              <a:satOff val="79"/>
              <a:lumOff val="-2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800" kern="1200"/>
            <a:t>Vigtig med Front Office funktion fremadrettet</a:t>
          </a:r>
          <a:endParaRPr lang="en-US" sz="1800" kern="1200"/>
        </a:p>
      </dsp:txBody>
      <dsp:txXfrm>
        <a:off x="4825585" y="4811171"/>
        <a:ext cx="2411025" cy="1082675"/>
      </dsp:txXfrm>
    </dsp:sp>
    <dsp:sp modelId="{4C598089-9622-4C1D-BC28-5F6AD07664D4}">
      <dsp:nvSpPr>
        <dsp:cNvPr id="0" name=""/>
        <dsp:cNvSpPr/>
      </dsp:nvSpPr>
      <dsp:spPr>
        <a:xfrm rot="10800000">
          <a:off x="0" y="2680"/>
          <a:ext cx="7240146" cy="3619901"/>
        </a:xfrm>
        <a:prstGeom prst="upArrowCallout">
          <a:avLst/>
        </a:prstGeom>
        <a:solidFill>
          <a:schemeClr val="accent2">
            <a:hueOff val="1504085"/>
            <a:satOff val="134"/>
            <a:lumOff val="-19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0" tIns="320040" rIns="320040" bIns="320040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4500" kern="1200"/>
            <a:t>Hm udarbejder forslag til høringssvar og rundsender til skolebestyrelsen</a:t>
          </a:r>
          <a:endParaRPr lang="en-US" sz="4500" kern="1200"/>
        </a:p>
      </dsp:txBody>
      <dsp:txXfrm rot="10800000">
        <a:off x="0" y="2680"/>
        <a:ext cx="7240146" cy="23521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FC0351-5499-45ED-A6C9-1B0DFF00B704}" type="datetimeFigureOut">
              <a:rPr lang="da-DK" smtClean="0"/>
              <a:t>14-11-2023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271E3A-676B-4038-9124-BF194F58956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787598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To arbejdsgrupper – Damien inviteret områderne til dialog. </a:t>
            </a: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271E3A-676B-4038-9124-BF194F589564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574791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271E3A-676B-4038-9124-BF194F589564}" type="slidenum">
              <a:rPr lang="da-DK" smtClean="0"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714027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674CB-3709-4ACF-BB61-29ADEA3D41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33272"/>
            <a:ext cx="9144000" cy="2478024"/>
          </a:xfrm>
        </p:spPr>
        <p:txBody>
          <a:bodyPr lIns="0" tIns="0" rIns="0" bIns="0" anchor="b">
            <a:noAutofit/>
          </a:bodyPr>
          <a:lstStyle>
            <a:lvl1pPr algn="ctr">
              <a:defRPr sz="4000" spc="75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6DA6BE-9B64-48FC-92D1-EF0D426A39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22192"/>
            <a:ext cx="9144000" cy="1435608"/>
          </a:xfrm>
        </p:spPr>
        <p:txBody>
          <a:bodyPr lIns="0" tIns="0" rIns="0" bIns="0">
            <a:normAutofit/>
          </a:bodyPr>
          <a:lstStyle>
            <a:lvl1pPr marL="0" indent="0" algn="ctr">
              <a:lnSpc>
                <a:spcPct val="150000"/>
              </a:lnSpc>
              <a:buNone/>
              <a:defRPr sz="1600" cap="all" spc="6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83AE59-8E21-449F-86DA-5BE297010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A5808-3B61-48CC-92EF-85AC2E0DFA56}" type="datetime2">
              <a:rPr lang="en-US" smtClean="0"/>
              <a:t>Tuesday, November 14,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8CCD60-9970-49FD-8254-21154BAA1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C0A488-07A7-42F9-B1DF-68545B754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890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DC3B6-2D75-4EC4-9120-88DCE0EA6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4B06CB-A0FE-4499-B674-90C8C281A5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7FD700-765A-4DE6-A8EC-9D9D92FCB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E98AF-4574-4509-BF7A-519ACD5BF826}" type="datetime2">
              <a:rPr lang="en-US" smtClean="0"/>
              <a:t>Tuesday, November 14,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4664EC-C4B1-4D14-9ED3-14C6CCBFF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DF5526-E518-4133-9F44-D812576C1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575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F62998-15B1-4CA8-8C60-7801001F80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838899"/>
            <a:ext cx="2628900" cy="48493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1AE278-0885-4594-AB09-120344C7D8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49235" y="838900"/>
            <a:ext cx="7723265" cy="4849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B850CC-FB43-4988-8D4E-9C54C2018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D97D4-9636-490F-85D0-E926C2B6F3B1}" type="datetime2">
              <a:rPr lang="en-US" smtClean="0"/>
              <a:t>Tuesday, November 14,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A70300-3853-4FB4-A084-CF6E5CF2B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DBAFB0-25AA-4B69-8418-418F47A92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755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E0F35-0AE7-48AB-9005-F1DB4BD0B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DD4022-C31F-4C4C-B5BF-5F9730C08A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A45EE9-11D3-436C-9D73-1AA6CCDB1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F3C6-0FD4-4939-991C-00DDE5C56815}" type="datetime2">
              <a:rPr lang="en-US" smtClean="0"/>
              <a:t>Tuesday, November 14,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817DCF-881F-4956-81AE-A6D27A88F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65F17-AD75-4B7E-970D-5D4DBD5D1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494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C12CB-05D8-4D62-BDC5-812DB6DD0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709738"/>
            <a:ext cx="9966960" cy="2852737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4400" spc="7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52F020-8516-4B9E-B455-5731ED6C9E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4974336"/>
            <a:ext cx="9966961" cy="1115568"/>
          </a:xfrm>
        </p:spPr>
        <p:txBody>
          <a:bodyPr>
            <a:normAutofit/>
          </a:bodyPr>
          <a:lstStyle>
            <a:lvl1pPr marL="0" indent="0">
              <a:buNone/>
              <a:defRPr sz="1600" cap="all" spc="6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822993-6E28-44BB-B983-095B476B8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07482-8128-47C6-A8DD-6452B0291CFF}" type="datetime2">
              <a:rPr lang="en-US" smtClean="0"/>
              <a:t>Tuesday, November 14,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909971-06C9-462B-81D9-BEF24C708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9A076D-47C1-49CD-9A8B-956DB3FC3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066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8DFBD-F5ED-455C-8AD0-97476A55E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30E58C-F463-4D52-9225-9410133113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71600" y="2112264"/>
            <a:ext cx="4846320" cy="39593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F7BDB4-97FA-485D-A557-6F96692BAC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66560" y="2112265"/>
            <a:ext cx="4846320" cy="39593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C50007-C799-4117-8ACD-5EE980E63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03F25-275E-41DE-BE3B-EBF0DB49F9B1}" type="datetime2">
              <a:rPr lang="en-US" smtClean="0"/>
              <a:t>Tuesday, November 14, 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4E8968-6BAD-4D5A-BF1D-911C7A39C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9D8C08-BF20-4D5E-9004-0C075C36D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168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036E0D-26A5-455A-A8BD-70DA8BC03E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112264"/>
            <a:ext cx="484107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FD4EA0-094D-4056-9032-BFB44B4089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71600" y="3018472"/>
            <a:ext cx="4841076" cy="31048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C0CCE8-718F-4620-8B4A-C60EEA7B88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66560" y="2112264"/>
            <a:ext cx="484632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CE86DF-0069-4D31-BDD3-A9A2F9B7B4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766560" y="3018471"/>
            <a:ext cx="4841076" cy="3104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A5ED06-FE54-4B86-A8D4-07D0EB08C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75572-4A44-4171-84AA-64D42C8050A6}" type="datetime2">
              <a:rPr lang="en-US" smtClean="0"/>
              <a:t>Tuesday, November 14, 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E9EC6C3-0950-4AFE-936A-9AB5D2278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84B1D1-BE0C-48F4-BC74-90675A0F0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‹nr.›</a:t>
            </a:fld>
            <a:endParaRPr lang="en-US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2D453288-3D76-40C1-BE00-223AB28F1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808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B1716-24B0-42CD-95B6-843092597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E3617E-4B11-481F-AC6E-000317902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1612E-528E-4FD5-9E9E-E15F1108F171}" type="datetime2">
              <a:rPr lang="en-US" smtClean="0"/>
              <a:t>Tuesday, November 14, 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BF19CC-06D3-40E9-81B5-63B457B22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EFC312-3AA5-46F7-B701-3D9327A68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576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C9E28E-1389-47AF-B3EB-22571417A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6D862-A06D-436F-A92E-EBAAD50B6E50}" type="datetime2">
              <a:rPr lang="en-US" smtClean="0"/>
              <a:t>Tuesday, November 14, 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CF6B08-1984-4F7C-9F6E-A4F47BDBA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71B3C5-CEC7-427F-931C-1318C421B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605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EB55F-536E-4547-A5D2-0483FC368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987425"/>
            <a:ext cx="3932237" cy="1894511"/>
          </a:xfrm>
        </p:spPr>
        <p:txBody>
          <a:bodyPr anchor="b"/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717D3C-533B-4EA9-886B-FAE59956C7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992" y="987425"/>
            <a:ext cx="5687568" cy="48736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19D2E1-4B17-4608-961E-2C4719855E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71600" y="3058510"/>
            <a:ext cx="3932237" cy="28025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5A3535-184C-438C-AE91-9C42B7C5A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E0B7D-2260-4809-8F0A-9E5F3E24F169}" type="datetime2">
              <a:rPr lang="en-US" smtClean="0"/>
              <a:t>Tuesday, November 14, 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F6DBC3-4A58-42BA-9B55-A9A725103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4E6563-0AB6-4038-A12B-A259552DB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75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702C5-1E3B-4C62-A538-59BB57286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987552"/>
            <a:ext cx="3932237" cy="1892808"/>
          </a:xfrm>
        </p:spPr>
        <p:txBody>
          <a:bodyPr anchor="b"/>
          <a:lstStyle>
            <a:lvl1pPr>
              <a:defRPr sz="3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2CF574-95CE-4E60-B2CF-3B5B4F33A7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05319" y="987425"/>
            <a:ext cx="583324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039F7C-C735-4356-8B04-89E1904795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71600" y="3033286"/>
            <a:ext cx="3932237" cy="283570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E706DF-52A3-4F34-9BF5-E1ACD5D54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E4735-C637-46A3-94EB-AB3AC4188D2F}" type="datetime2">
              <a:rPr lang="en-US" smtClean="0"/>
              <a:t>Tuesday, November 14, 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B25E53-E72E-4110-BB6B-3477F56C3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686F8F-3D62-4CEC-AD9A-B70848E6A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65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CF2F3BB-127D-44BC-A8EF-A8BB5F5911CA}"/>
              </a:ext>
            </a:extLst>
          </p:cNvPr>
          <p:cNvSpPr/>
          <p:nvPr/>
        </p:nvSpPr>
        <p:spPr>
          <a:xfrm rot="10800000" flipH="1">
            <a:off x="0" y="6401226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10D1F30-F118-4A1F-A48F-7E5706959F64}"/>
              </a:ext>
            </a:extLst>
          </p:cNvPr>
          <p:cNvSpPr/>
          <p:nvPr/>
        </p:nvSpPr>
        <p:spPr>
          <a:xfrm flipH="1">
            <a:off x="4038602" y="6401228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AE890C-17CE-44C0-BDED-BA68F92A84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795528"/>
            <a:ext cx="10241280" cy="1234440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910A6E-46D1-42CF-996C-2207737FB8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112264"/>
            <a:ext cx="10241280" cy="395935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5B5247-D236-462B-BCE0-2A24DF75B0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909560" y="6409944"/>
            <a:ext cx="3703320" cy="4480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all" spc="300" baseline="0">
                <a:solidFill>
                  <a:srgbClr val="FFFFFF"/>
                </a:solidFill>
              </a:defRPr>
            </a:lvl1pPr>
          </a:lstStyle>
          <a:p>
            <a:fld id="{AE0C963C-C1DB-4AFD-9DDC-0691666BF49B}" type="datetime2">
              <a:rPr lang="en-US" smtClean="0"/>
              <a:pPr/>
              <a:t>Tuesday, November 14, 2023</a:t>
            </a:fld>
            <a:endParaRPr lang="en-US" cap="all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155C58-7DDF-4CD4-96AD-F9CC844D84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828800" y="1911096"/>
            <a:ext cx="41148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1"/>
                </a:solidFill>
                <a:latin typeface="+mj-lt"/>
              </a:defRPr>
            </a:lvl1pPr>
          </a:lstStyle>
          <a:p>
            <a:pPr algn="l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495647-A849-45D9-BC71-46A12E6DE4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67744" y="6409944"/>
            <a:ext cx="438912" cy="4480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FFFFFF"/>
                </a:solidFill>
              </a:defRPr>
            </a:lvl1pPr>
          </a:lstStyle>
          <a:p>
            <a:fld id="{C01389E6-C847-4AD0-B56D-D205B2EAB1EE}" type="slidenum">
              <a:rPr lang="en-US" smtClean="0"/>
              <a:pPr/>
              <a:t>‹nr.›</a:t>
            </a:fld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1041323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600" b="1" i="0" kern="1200" cap="all" spc="7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3F794D0-2982-490E-88DA-93D4897508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En mosaik af farverige geometriske figurer">
            <a:extLst>
              <a:ext uri="{FF2B5EF4-FFF2-40B4-BE49-F238E27FC236}">
                <a16:creationId xmlns:a16="http://schemas.microsoft.com/office/drawing/2014/main" id="{4C2DF928-73A7-F5FA-C264-D6E24EA89A4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31771" b="17054"/>
          <a:stretch/>
        </p:blipFill>
        <p:spPr>
          <a:xfrm>
            <a:off x="-2" y="10"/>
            <a:ext cx="12192002" cy="446103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AFD24A3D-F07A-44A9-BE55-5576292E15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4460827"/>
            <a:ext cx="12192003" cy="2397392"/>
          </a:xfrm>
          <a:prstGeom prst="rect">
            <a:avLst/>
          </a:prstGeom>
          <a:gradFill>
            <a:gsLst>
              <a:gs pos="8000">
                <a:schemeClr val="accent6"/>
              </a:gs>
              <a:gs pos="86000">
                <a:schemeClr val="accent5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04441C9-FD2D-4031-B5C5-67478196CC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038600" y="4463553"/>
            <a:ext cx="8153401" cy="2394447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99000">
                <a:schemeClr val="accent2">
                  <a:alpha val="81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EBF09AEC-6E6E-418F-9974-8730F1B2B6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4834054">
            <a:off x="2944145" y="2710934"/>
            <a:ext cx="3118759" cy="4639931"/>
          </a:xfrm>
          <a:custGeom>
            <a:avLst/>
            <a:gdLst>
              <a:gd name="connsiteX0" fmla="*/ 3118759 w 3118759"/>
              <a:gd name="connsiteY0" fmla="*/ 79510 h 4639931"/>
              <a:gd name="connsiteX1" fmla="*/ 1204940 w 3118759"/>
              <a:gd name="connsiteY1" fmla="*/ 4639931 h 4639931"/>
              <a:gd name="connsiteX2" fmla="*/ 1103495 w 3118759"/>
              <a:gd name="connsiteY2" fmla="*/ 4578302 h 4639931"/>
              <a:gd name="connsiteX3" fmla="*/ 0 w 3118759"/>
              <a:gd name="connsiteY3" fmla="*/ 2502877 h 4639931"/>
              <a:gd name="connsiteX4" fmla="*/ 2502877 w 3118759"/>
              <a:gd name="connsiteY4" fmla="*/ 0 h 4639931"/>
              <a:gd name="connsiteX5" fmla="*/ 3007294 w 3118759"/>
              <a:gd name="connsiteY5" fmla="*/ 50850 h 46399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118759" h="4639931">
                <a:moveTo>
                  <a:pt x="3118759" y="79510"/>
                </a:moveTo>
                <a:lnTo>
                  <a:pt x="1204940" y="4639931"/>
                </a:lnTo>
                <a:lnTo>
                  <a:pt x="1103495" y="4578302"/>
                </a:lnTo>
                <a:cubicBezTo>
                  <a:pt x="437725" y="4128517"/>
                  <a:pt x="0" y="3366815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2675665" y="0"/>
                  <a:pt x="2844363" y="17509"/>
                  <a:pt x="3007294" y="50850"/>
                </a:cubicBezTo>
                <a:close/>
              </a:path>
            </a:pathLst>
          </a:custGeom>
          <a:gradFill>
            <a:gsLst>
              <a:gs pos="0">
                <a:schemeClr val="accent6">
                  <a:alpha val="12000"/>
                </a:schemeClr>
              </a:gs>
              <a:gs pos="100000">
                <a:schemeClr val="accent6">
                  <a:lumMod val="60000"/>
                  <a:lumOff val="40000"/>
                  <a:alpha val="2000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D9D3989-3E00-4727-914E-959DFE8FAC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76701" y="4460827"/>
            <a:ext cx="8115300" cy="1945408"/>
          </a:xfrm>
          <a:prstGeom prst="rect">
            <a:avLst/>
          </a:prstGeom>
          <a:gradFill>
            <a:gsLst>
              <a:gs pos="0">
                <a:schemeClr val="accent6">
                  <a:alpha val="16000"/>
                </a:schemeClr>
              </a:gs>
              <a:gs pos="62000">
                <a:schemeClr val="accent5">
                  <a:alpha val="0"/>
                </a:scheme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C62E4DD-80E3-7E85-3A3A-CF2FD26EBB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3807" y="4611271"/>
            <a:ext cx="9436593" cy="1171556"/>
          </a:xfrm>
        </p:spPr>
        <p:txBody>
          <a:bodyPr>
            <a:normAutofit/>
          </a:bodyPr>
          <a:lstStyle/>
          <a:p>
            <a:pPr algn="l"/>
            <a:r>
              <a:rPr lang="da-DK" sz="2000" dirty="0">
                <a:solidFill>
                  <a:schemeClr val="bg1"/>
                </a:solidFill>
              </a:rPr>
              <a:t>Skolebestyrelsesmøde 14. november 2023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462D437E-A0ED-A15F-F8C2-54A1FD9F50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1" y="5970897"/>
            <a:ext cx="9448800" cy="429904"/>
          </a:xfrm>
        </p:spPr>
        <p:txBody>
          <a:bodyPr>
            <a:normAutofit/>
          </a:bodyPr>
          <a:lstStyle/>
          <a:p>
            <a:endParaRPr lang="da-DK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13051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40BF4A1-714C-419E-A19F-578DE93BE0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F91A9BD-D57F-4941-931F-40597AB3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409317" y="1410082"/>
            <a:ext cx="6858000" cy="4037835"/>
          </a:xfrm>
          <a:prstGeom prst="rect">
            <a:avLst/>
          </a:prstGeom>
          <a:gradFill>
            <a:gsLst>
              <a:gs pos="8000">
                <a:schemeClr val="accent6"/>
              </a:gs>
              <a:gs pos="100000">
                <a:schemeClr val="accent5">
                  <a:alpha val="89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54DB264-9467-4730-B9E9-C9A97DD669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790128" y="3609527"/>
            <a:ext cx="2458347" cy="4038601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99000">
                <a:schemeClr val="accent2"/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BB097F88-2120-47B4-B891-5B28F66BBD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64227" y="1757079"/>
            <a:ext cx="3900088" cy="4178958"/>
          </a:xfrm>
          <a:custGeom>
            <a:avLst/>
            <a:gdLst>
              <a:gd name="connsiteX0" fmla="*/ 2431956 w 3900088"/>
              <a:gd name="connsiteY0" fmla="*/ 93939 h 4178958"/>
              <a:gd name="connsiteX1" fmla="*/ 3900088 w 3900088"/>
              <a:gd name="connsiteY1" fmla="*/ 2089479 h 4178958"/>
              <a:gd name="connsiteX2" fmla="*/ 1810609 w 3900088"/>
              <a:gd name="connsiteY2" fmla="*/ 4178958 h 4178958"/>
              <a:gd name="connsiteX3" fmla="*/ 77980 w 3900088"/>
              <a:gd name="connsiteY3" fmla="*/ 3257727 h 4178958"/>
              <a:gd name="connsiteX4" fmla="*/ 0 w 3900088"/>
              <a:gd name="connsiteY4" fmla="*/ 3129367 h 4178958"/>
              <a:gd name="connsiteX5" fmla="*/ 831517 w 3900088"/>
              <a:gd name="connsiteY5" fmla="*/ 244059 h 4178958"/>
              <a:gd name="connsiteX6" fmla="*/ 997290 w 3900088"/>
              <a:gd name="connsiteY6" fmla="*/ 164202 h 4178958"/>
              <a:gd name="connsiteX7" fmla="*/ 1810609 w 3900088"/>
              <a:gd name="connsiteY7" fmla="*/ 0 h 4178958"/>
              <a:gd name="connsiteX8" fmla="*/ 2431956 w 3900088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088" h="4178958">
                <a:moveTo>
                  <a:pt x="2431956" y="93939"/>
                </a:moveTo>
                <a:cubicBezTo>
                  <a:pt x="3282517" y="358491"/>
                  <a:pt x="3900088" y="1151865"/>
                  <a:pt x="3900088" y="2089479"/>
                </a:cubicBezTo>
                <a:cubicBezTo>
                  <a:pt x="3900088" y="3243466"/>
                  <a:pt x="2964596" y="4178958"/>
                  <a:pt x="1810609" y="4178958"/>
                </a:cubicBezTo>
                <a:cubicBezTo>
                  <a:pt x="1089367" y="4178958"/>
                  <a:pt x="453475" y="3813531"/>
                  <a:pt x="77980" y="3257727"/>
                </a:cubicBezTo>
                <a:lnTo>
                  <a:pt x="0" y="3129367"/>
                </a:lnTo>
                <a:lnTo>
                  <a:pt x="831517" y="244059"/>
                </a:lnTo>
                <a:lnTo>
                  <a:pt x="997290" y="164202"/>
                </a:lnTo>
                <a:cubicBezTo>
                  <a:pt x="1247271" y="58468"/>
                  <a:pt x="1522112" y="0"/>
                  <a:pt x="1810609" y="0"/>
                </a:cubicBezTo>
                <a:cubicBezTo>
                  <a:pt x="2026982" y="0"/>
                  <a:pt x="2235673" y="32888"/>
                  <a:pt x="2431956" y="93939"/>
                </a:cubicBezTo>
                <a:close/>
              </a:path>
            </a:pathLst>
          </a:custGeom>
          <a:gradFill>
            <a:gsLst>
              <a:gs pos="36000">
                <a:schemeClr val="accent6">
                  <a:lumMod val="60000"/>
                  <a:lumOff val="40000"/>
                  <a:alpha val="6000"/>
                </a:schemeClr>
              </a:gs>
              <a:gs pos="100000">
                <a:schemeClr val="accent6">
                  <a:alpha val="2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F9338F5-05AB-4DC5-BD1C-1A9F26C38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50099" y="411154"/>
            <a:ext cx="4395601" cy="3581400"/>
          </a:xfrm>
          <a:prstGeom prst="rect">
            <a:avLst/>
          </a:prstGeom>
          <a:gradFill>
            <a:gsLst>
              <a:gs pos="0">
                <a:schemeClr val="accent5">
                  <a:alpha val="29000"/>
                </a:schemeClr>
              </a:gs>
              <a:gs pos="100000">
                <a:schemeClr val="accent4">
                  <a:alpha val="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5828955-8BF5-921D-465E-65E0F15CA6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68280"/>
            <a:ext cx="3390645" cy="3363597"/>
          </a:xfrm>
        </p:spPr>
        <p:txBody>
          <a:bodyPr>
            <a:normAutofit/>
          </a:bodyPr>
          <a:lstStyle/>
          <a:p>
            <a:pPr algn="r"/>
            <a:r>
              <a:rPr lang="da-DK" sz="2200">
                <a:solidFill>
                  <a:schemeClr val="bg1"/>
                </a:solidFill>
              </a:rPr>
              <a:t>Høring Administrative fællesskaber</a:t>
            </a:r>
          </a:p>
        </p:txBody>
      </p:sp>
      <p:graphicFrame>
        <p:nvGraphicFramePr>
          <p:cNvPr id="5" name="Pladsholder til indhold 2">
            <a:extLst>
              <a:ext uri="{FF2B5EF4-FFF2-40B4-BE49-F238E27FC236}">
                <a16:creationId xmlns:a16="http://schemas.microsoft.com/office/drawing/2014/main" id="{46715867-252D-D4B7-7AC4-D58F1137606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5785721"/>
              </p:ext>
            </p:extLst>
          </p:nvPr>
        </p:nvGraphicFramePr>
        <p:xfrm>
          <a:off x="4494654" y="457200"/>
          <a:ext cx="7240146" cy="5943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818556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40BF4A1-714C-419E-A19F-578DE93BE0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F91A9BD-D57F-4941-931F-40597AB3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409317" y="1410082"/>
            <a:ext cx="6858000" cy="4037835"/>
          </a:xfrm>
          <a:prstGeom prst="rect">
            <a:avLst/>
          </a:prstGeom>
          <a:gradFill>
            <a:gsLst>
              <a:gs pos="8000">
                <a:schemeClr val="accent6"/>
              </a:gs>
              <a:gs pos="100000">
                <a:schemeClr val="accent5">
                  <a:alpha val="89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54DB264-9467-4730-B9E9-C9A97DD669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790128" y="3609527"/>
            <a:ext cx="2458347" cy="4038601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99000">
                <a:schemeClr val="accent2"/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BB097F88-2120-47B4-B891-5B28F66BBD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64227" y="1757079"/>
            <a:ext cx="3900088" cy="4178958"/>
          </a:xfrm>
          <a:custGeom>
            <a:avLst/>
            <a:gdLst>
              <a:gd name="connsiteX0" fmla="*/ 2431956 w 3900088"/>
              <a:gd name="connsiteY0" fmla="*/ 93939 h 4178958"/>
              <a:gd name="connsiteX1" fmla="*/ 3900088 w 3900088"/>
              <a:gd name="connsiteY1" fmla="*/ 2089479 h 4178958"/>
              <a:gd name="connsiteX2" fmla="*/ 1810609 w 3900088"/>
              <a:gd name="connsiteY2" fmla="*/ 4178958 h 4178958"/>
              <a:gd name="connsiteX3" fmla="*/ 77980 w 3900088"/>
              <a:gd name="connsiteY3" fmla="*/ 3257727 h 4178958"/>
              <a:gd name="connsiteX4" fmla="*/ 0 w 3900088"/>
              <a:gd name="connsiteY4" fmla="*/ 3129367 h 4178958"/>
              <a:gd name="connsiteX5" fmla="*/ 831517 w 3900088"/>
              <a:gd name="connsiteY5" fmla="*/ 244059 h 4178958"/>
              <a:gd name="connsiteX6" fmla="*/ 997290 w 3900088"/>
              <a:gd name="connsiteY6" fmla="*/ 164202 h 4178958"/>
              <a:gd name="connsiteX7" fmla="*/ 1810609 w 3900088"/>
              <a:gd name="connsiteY7" fmla="*/ 0 h 4178958"/>
              <a:gd name="connsiteX8" fmla="*/ 2431956 w 3900088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088" h="4178958">
                <a:moveTo>
                  <a:pt x="2431956" y="93939"/>
                </a:moveTo>
                <a:cubicBezTo>
                  <a:pt x="3282517" y="358491"/>
                  <a:pt x="3900088" y="1151865"/>
                  <a:pt x="3900088" y="2089479"/>
                </a:cubicBezTo>
                <a:cubicBezTo>
                  <a:pt x="3900088" y="3243466"/>
                  <a:pt x="2964596" y="4178958"/>
                  <a:pt x="1810609" y="4178958"/>
                </a:cubicBezTo>
                <a:cubicBezTo>
                  <a:pt x="1089367" y="4178958"/>
                  <a:pt x="453475" y="3813531"/>
                  <a:pt x="77980" y="3257727"/>
                </a:cubicBezTo>
                <a:lnTo>
                  <a:pt x="0" y="3129367"/>
                </a:lnTo>
                <a:lnTo>
                  <a:pt x="831517" y="244059"/>
                </a:lnTo>
                <a:lnTo>
                  <a:pt x="997290" y="164202"/>
                </a:lnTo>
                <a:cubicBezTo>
                  <a:pt x="1247271" y="58468"/>
                  <a:pt x="1522112" y="0"/>
                  <a:pt x="1810609" y="0"/>
                </a:cubicBezTo>
                <a:cubicBezTo>
                  <a:pt x="2026982" y="0"/>
                  <a:pt x="2235673" y="32888"/>
                  <a:pt x="2431956" y="93939"/>
                </a:cubicBezTo>
                <a:close/>
              </a:path>
            </a:pathLst>
          </a:custGeom>
          <a:gradFill>
            <a:gsLst>
              <a:gs pos="36000">
                <a:schemeClr val="accent6">
                  <a:lumMod val="60000"/>
                  <a:lumOff val="40000"/>
                  <a:alpha val="6000"/>
                </a:schemeClr>
              </a:gs>
              <a:gs pos="100000">
                <a:schemeClr val="accent6">
                  <a:alpha val="2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F9338F5-05AB-4DC5-BD1C-1A9F26C38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50099" y="411154"/>
            <a:ext cx="4395601" cy="3581400"/>
          </a:xfrm>
          <a:prstGeom prst="rect">
            <a:avLst/>
          </a:prstGeom>
          <a:gradFill>
            <a:gsLst>
              <a:gs pos="0">
                <a:schemeClr val="accent5">
                  <a:alpha val="29000"/>
                </a:schemeClr>
              </a:gs>
              <a:gs pos="100000">
                <a:schemeClr val="accent4">
                  <a:alpha val="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FDCF4E2-4A51-9F7A-7932-2D196DA729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68280"/>
            <a:ext cx="3390645" cy="3363597"/>
          </a:xfrm>
        </p:spPr>
        <p:txBody>
          <a:bodyPr>
            <a:normAutofit/>
          </a:bodyPr>
          <a:lstStyle/>
          <a:p>
            <a:r>
              <a:rPr lang="da-DK" sz="3200">
                <a:solidFill>
                  <a:schemeClr val="bg1"/>
                </a:solidFill>
              </a:rPr>
              <a:t>Proces</a:t>
            </a:r>
          </a:p>
        </p:txBody>
      </p:sp>
      <p:graphicFrame>
        <p:nvGraphicFramePr>
          <p:cNvPr id="5" name="Pladsholder til indhold 2">
            <a:extLst>
              <a:ext uri="{FF2B5EF4-FFF2-40B4-BE49-F238E27FC236}">
                <a16:creationId xmlns:a16="http://schemas.microsoft.com/office/drawing/2014/main" id="{BF403651-C7A7-93BD-A601-B0C742CCB5E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9008472"/>
              </p:ext>
            </p:extLst>
          </p:nvPr>
        </p:nvGraphicFramePr>
        <p:xfrm>
          <a:off x="4494654" y="457200"/>
          <a:ext cx="7240146" cy="5943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71529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extLst>
              <a:ext uri="{FF2B5EF4-FFF2-40B4-BE49-F238E27FC236}">
                <a16:creationId xmlns:a16="http://schemas.microsoft.com/office/drawing/2014/main" id="{BD4C0BBB-0042-4603-A226-6117F3FD5B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EC44F520-2598-460E-9F91-B02F60830C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41" name="Rectangle 40">
            <a:extLst>
              <a:ext uri="{FF2B5EF4-FFF2-40B4-BE49-F238E27FC236}">
                <a16:creationId xmlns:a16="http://schemas.microsoft.com/office/drawing/2014/main" id="{1DBC8414-BE7E-4B6C-A114-B2C3795C88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0EC398C5-5C2E-4038-9DB3-DE2B5A9BEF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09318" y="1410082"/>
            <a:ext cx="6858000" cy="4037835"/>
          </a:xfrm>
          <a:prstGeom prst="rect">
            <a:avLst/>
          </a:prstGeom>
          <a:gradFill>
            <a:gsLst>
              <a:gs pos="8000">
                <a:schemeClr val="accent6"/>
              </a:gs>
              <a:gs pos="100000">
                <a:schemeClr val="accent5">
                  <a:alpha val="89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A2F10B26-073B-4B10-8AAA-161242DD82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153806" y="1153804"/>
            <a:ext cx="6346209" cy="4038601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99000">
                <a:schemeClr val="accent2">
                  <a:alpha val="92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610DBBC7-698F-4A54-B1CB-A99F9CC356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59574" y="3578975"/>
            <a:ext cx="2502407" cy="4055644"/>
          </a:xfrm>
          <a:prstGeom prst="rect">
            <a:avLst/>
          </a:prstGeom>
          <a:gradFill>
            <a:gsLst>
              <a:gs pos="2000">
                <a:schemeClr val="accent5">
                  <a:alpha val="28000"/>
                </a:schemeClr>
              </a:gs>
              <a:gs pos="100000">
                <a:schemeClr val="accent4">
                  <a:alpha val="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Freeform: Shape 48">
            <a:extLst>
              <a:ext uri="{FF2B5EF4-FFF2-40B4-BE49-F238E27FC236}">
                <a16:creationId xmlns:a16="http://schemas.microsoft.com/office/drawing/2014/main" id="{DE6E822A-8BCF-432C-83E6-BBE821476C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747355" y="1201312"/>
            <a:ext cx="4808302" cy="4088666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13000">
                <a:schemeClr val="accent4">
                  <a:lumMod val="20000"/>
                  <a:lumOff val="80000"/>
                  <a:alpha val="2000"/>
                </a:schemeClr>
              </a:gs>
              <a:gs pos="100000">
                <a:schemeClr val="accent6">
                  <a:alpha val="29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49BE467-ADF7-22AB-F351-435A9772EC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4243" y="681317"/>
            <a:ext cx="3236613" cy="3406187"/>
          </a:xfrm>
        </p:spPr>
        <p:txBody>
          <a:bodyPr vert="horz" lIns="0" tIns="0" rIns="0" bIns="0" rtlCol="0" anchor="b">
            <a:normAutofit/>
          </a:bodyPr>
          <a:lstStyle/>
          <a:p>
            <a:pPr algn="r"/>
            <a:r>
              <a:rPr lang="en-US" sz="2200" spc="750" dirty="0" err="1">
                <a:solidFill>
                  <a:schemeClr val="bg1"/>
                </a:solidFill>
              </a:rPr>
              <a:t>Elevtrivsel</a:t>
            </a:r>
            <a:endParaRPr lang="en-US" sz="2200" spc="750" dirty="0">
              <a:solidFill>
                <a:schemeClr val="bg1"/>
              </a:solidFill>
            </a:endParaRPr>
          </a:p>
        </p:txBody>
      </p:sp>
      <p:pic>
        <p:nvPicPr>
          <p:cNvPr id="6" name="Pladsholder til indhold 5">
            <a:extLst>
              <a:ext uri="{FF2B5EF4-FFF2-40B4-BE49-F238E27FC236}">
                <a16:creationId xmlns:a16="http://schemas.microsoft.com/office/drawing/2014/main" id="{F20BDC99-1F74-49A6-88D8-1EA59705578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503619" y="1016021"/>
            <a:ext cx="7214138" cy="4833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39117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4" name="Rectangle 33">
            <a:extLst>
              <a:ext uri="{FF2B5EF4-FFF2-40B4-BE49-F238E27FC236}">
                <a16:creationId xmlns:a16="http://schemas.microsoft.com/office/drawing/2014/main" id="{11D6A2A3-F101-46F7-8B6F-1C699CAFE9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itel 1">
            <a:extLst>
              <a:ext uri="{FF2B5EF4-FFF2-40B4-BE49-F238E27FC236}">
                <a16:creationId xmlns:a16="http://schemas.microsoft.com/office/drawing/2014/main" id="{E4E545B1-2203-462D-78F2-F1A15D66D1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457200"/>
            <a:ext cx="4911393" cy="1556724"/>
          </a:xfrm>
        </p:spPr>
        <p:txBody>
          <a:bodyPr vert="horz" lIns="0" tIns="0" rIns="0" bIns="0" rtlCol="0" anchor="b">
            <a:normAutofit/>
          </a:bodyPr>
          <a:lstStyle/>
          <a:p>
            <a:r>
              <a:rPr lang="en-US"/>
              <a:t>Lærer du noget spændende</a:t>
            </a: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A05D5822-C633-D100-FB92-D5153B533B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1" y="2345635"/>
            <a:ext cx="4911392" cy="358394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0" tIns="0" rIns="0" bIns="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marR="0" lvl="0" indent="-228600" fontAlgn="base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altLang="da-DK" sz="1600" b="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45" name="Rectangle 35">
            <a:extLst>
              <a:ext uri="{FF2B5EF4-FFF2-40B4-BE49-F238E27FC236}">
                <a16:creationId xmlns:a16="http://schemas.microsoft.com/office/drawing/2014/main" id="{529E760E-527D-4053-A309-F2BDE12501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6400800"/>
            <a:ext cx="12191999" cy="457198"/>
          </a:xfrm>
          <a:prstGeom prst="rect">
            <a:avLst/>
          </a:prstGeom>
          <a:gradFill>
            <a:gsLst>
              <a:gs pos="0">
                <a:schemeClr val="accent2"/>
              </a:gs>
              <a:gs pos="100000">
                <a:schemeClr val="accent6">
                  <a:lumMod val="75000"/>
                  <a:alpha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37">
            <a:extLst>
              <a:ext uri="{FF2B5EF4-FFF2-40B4-BE49-F238E27FC236}">
                <a16:creationId xmlns:a16="http://schemas.microsoft.com/office/drawing/2014/main" id="{4153D448-4ED1-429A-A28C-8316DE7CAF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8"/>
            <a:ext cx="8153396" cy="448831"/>
          </a:xfrm>
          <a:prstGeom prst="rect">
            <a:avLst/>
          </a:prstGeom>
          <a:gradFill>
            <a:gsLst>
              <a:gs pos="0">
                <a:schemeClr val="accent5">
                  <a:alpha val="5000"/>
                </a:schemeClr>
              </a:gs>
              <a:gs pos="99000">
                <a:schemeClr val="accent5">
                  <a:alpha val="72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Pladsholder til indhold 3">
            <a:extLst>
              <a:ext uri="{FF2B5EF4-FFF2-40B4-BE49-F238E27FC236}">
                <a16:creationId xmlns:a16="http://schemas.microsoft.com/office/drawing/2014/main" id="{6501CFBE-7F19-FC1D-FBA2-B15B612D43A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3435164"/>
              </p:ext>
            </p:extLst>
          </p:nvPr>
        </p:nvGraphicFramePr>
        <p:xfrm>
          <a:off x="6644639" y="1907224"/>
          <a:ext cx="5090161" cy="25723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04798">
                  <a:extLst>
                    <a:ext uri="{9D8B030D-6E8A-4147-A177-3AD203B41FA5}">
                      <a16:colId xmlns:a16="http://schemas.microsoft.com/office/drawing/2014/main" val="1652914068"/>
                    </a:ext>
                  </a:extLst>
                </a:gridCol>
                <a:gridCol w="1095121">
                  <a:extLst>
                    <a:ext uri="{9D8B030D-6E8A-4147-A177-3AD203B41FA5}">
                      <a16:colId xmlns:a16="http://schemas.microsoft.com/office/drawing/2014/main" val="3399883417"/>
                    </a:ext>
                  </a:extLst>
                </a:gridCol>
                <a:gridCol w="1095121">
                  <a:extLst>
                    <a:ext uri="{9D8B030D-6E8A-4147-A177-3AD203B41FA5}">
                      <a16:colId xmlns:a16="http://schemas.microsoft.com/office/drawing/2014/main" val="318891148"/>
                    </a:ext>
                  </a:extLst>
                </a:gridCol>
                <a:gridCol w="1095121">
                  <a:extLst>
                    <a:ext uri="{9D8B030D-6E8A-4147-A177-3AD203B41FA5}">
                      <a16:colId xmlns:a16="http://schemas.microsoft.com/office/drawing/2014/main" val="2508483423"/>
                    </a:ext>
                  </a:extLst>
                </a:gridCol>
              </a:tblGrid>
              <a:tr h="43845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2300">
                          <a:effectLst/>
                        </a:rPr>
                        <a:t> </a:t>
                      </a:r>
                      <a:endParaRPr lang="da-DK" sz="2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5299" marR="1452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2300">
                          <a:effectLst/>
                        </a:rPr>
                        <a:t>1.kl</a:t>
                      </a:r>
                      <a:endParaRPr lang="da-DK" sz="2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5299" marR="1452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2300">
                          <a:effectLst/>
                        </a:rPr>
                        <a:t>2.kl</a:t>
                      </a:r>
                      <a:endParaRPr lang="da-DK" sz="2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5299" marR="1452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2300">
                          <a:effectLst/>
                        </a:rPr>
                        <a:t>3.kl</a:t>
                      </a:r>
                      <a:endParaRPr lang="da-DK" sz="2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5299" marR="145299" marT="0" marB="0"/>
                </a:tc>
                <a:extLst>
                  <a:ext uri="{0D108BD9-81ED-4DB2-BD59-A6C34878D82A}">
                    <a16:rowId xmlns:a16="http://schemas.microsoft.com/office/drawing/2014/main" val="3136779872"/>
                  </a:ext>
                </a:extLst>
              </a:tr>
              <a:tr h="43845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2300">
                          <a:effectLst/>
                        </a:rPr>
                        <a:t>Klassetrin</a:t>
                      </a:r>
                      <a:endParaRPr lang="da-DK" sz="2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5299" marR="1452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2300">
                          <a:effectLst/>
                        </a:rPr>
                        <a:t>79%</a:t>
                      </a:r>
                      <a:endParaRPr lang="da-DK" sz="2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5299" marR="1452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2300">
                          <a:effectLst/>
                        </a:rPr>
                        <a:t>56%</a:t>
                      </a:r>
                      <a:endParaRPr lang="da-DK" sz="2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5299" marR="1452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2300">
                          <a:effectLst/>
                        </a:rPr>
                        <a:t>80%</a:t>
                      </a:r>
                      <a:endParaRPr lang="da-DK" sz="2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5299" marR="145299" marT="0" marB="0"/>
                </a:tc>
                <a:extLst>
                  <a:ext uri="{0D108BD9-81ED-4DB2-BD59-A6C34878D82A}">
                    <a16:rowId xmlns:a16="http://schemas.microsoft.com/office/drawing/2014/main" val="2064440754"/>
                  </a:ext>
                </a:extLst>
              </a:tr>
              <a:tr h="43845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2300" dirty="0">
                          <a:effectLst/>
                        </a:rPr>
                        <a:t>Skolen</a:t>
                      </a:r>
                      <a:endParaRPr lang="da-DK" sz="2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5299" marR="1452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2300">
                          <a:effectLst/>
                        </a:rPr>
                        <a:t>71%</a:t>
                      </a:r>
                      <a:endParaRPr lang="da-DK" sz="2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5299" marR="1452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2300">
                          <a:effectLst/>
                        </a:rPr>
                        <a:t> </a:t>
                      </a:r>
                      <a:endParaRPr lang="da-DK" sz="2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5299" marR="1452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2300">
                          <a:effectLst/>
                        </a:rPr>
                        <a:t> </a:t>
                      </a:r>
                      <a:endParaRPr lang="da-DK" sz="2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5299" marR="145299" marT="0" marB="0"/>
                </a:tc>
                <a:extLst>
                  <a:ext uri="{0D108BD9-81ED-4DB2-BD59-A6C34878D82A}">
                    <a16:rowId xmlns:a16="http://schemas.microsoft.com/office/drawing/2014/main" val="3288213041"/>
                  </a:ext>
                </a:extLst>
              </a:tr>
              <a:tr h="81851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2300">
                          <a:effectLst/>
                        </a:rPr>
                        <a:t>Distrikt Vest</a:t>
                      </a:r>
                      <a:endParaRPr lang="da-DK" sz="2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5299" marR="1452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2300">
                          <a:effectLst/>
                        </a:rPr>
                        <a:t>54%</a:t>
                      </a:r>
                      <a:endParaRPr lang="da-DK" sz="2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5299" marR="1452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2300">
                          <a:effectLst/>
                        </a:rPr>
                        <a:t> </a:t>
                      </a:r>
                      <a:endParaRPr lang="da-DK" sz="2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5299" marR="1452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2300">
                          <a:effectLst/>
                        </a:rPr>
                        <a:t> </a:t>
                      </a:r>
                      <a:endParaRPr lang="da-DK" sz="2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5299" marR="145299" marT="0" marB="0"/>
                </a:tc>
                <a:extLst>
                  <a:ext uri="{0D108BD9-81ED-4DB2-BD59-A6C34878D82A}">
                    <a16:rowId xmlns:a16="http://schemas.microsoft.com/office/drawing/2014/main" val="3528896225"/>
                  </a:ext>
                </a:extLst>
              </a:tr>
              <a:tr h="43845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2300">
                          <a:effectLst/>
                        </a:rPr>
                        <a:t>B&amp;U</a:t>
                      </a:r>
                      <a:endParaRPr lang="da-DK" sz="2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5299" marR="1452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2300">
                          <a:effectLst/>
                        </a:rPr>
                        <a:t>54%</a:t>
                      </a:r>
                      <a:endParaRPr lang="da-DK" sz="2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5299" marR="1452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2300">
                          <a:effectLst/>
                        </a:rPr>
                        <a:t> </a:t>
                      </a:r>
                      <a:endParaRPr lang="da-DK" sz="2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5299" marR="1452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2300" dirty="0">
                          <a:effectLst/>
                        </a:rPr>
                        <a:t> </a:t>
                      </a:r>
                      <a:endParaRPr lang="da-DK" sz="2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5299" marR="145299" marT="0" marB="0"/>
                </a:tc>
                <a:extLst>
                  <a:ext uri="{0D108BD9-81ED-4DB2-BD59-A6C34878D82A}">
                    <a16:rowId xmlns:a16="http://schemas.microsoft.com/office/drawing/2014/main" val="8121993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69062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D4C0BBB-0042-4603-A226-6117F3FD5B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C44F520-2598-460E-9F91-B02F60830C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1DBC8414-BE7E-4B6C-A114-B2C3795C88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EC398C5-5C2E-4038-9DB3-DE2B5A9BEF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09318" y="1410082"/>
            <a:ext cx="6858000" cy="4037835"/>
          </a:xfrm>
          <a:prstGeom prst="rect">
            <a:avLst/>
          </a:prstGeom>
          <a:gradFill>
            <a:gsLst>
              <a:gs pos="8000">
                <a:schemeClr val="accent6"/>
              </a:gs>
              <a:gs pos="100000">
                <a:schemeClr val="accent5">
                  <a:alpha val="89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2F10B26-073B-4B10-8AAA-161242DD82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153806" y="1153804"/>
            <a:ext cx="6346209" cy="4038601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99000">
                <a:schemeClr val="accent2">
                  <a:alpha val="92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10DBBC7-698F-4A54-B1CB-A99F9CC356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59574" y="3578975"/>
            <a:ext cx="2502407" cy="4055644"/>
          </a:xfrm>
          <a:prstGeom prst="rect">
            <a:avLst/>
          </a:prstGeom>
          <a:gradFill>
            <a:gsLst>
              <a:gs pos="2000">
                <a:schemeClr val="accent5">
                  <a:alpha val="28000"/>
                </a:schemeClr>
              </a:gs>
              <a:gs pos="100000">
                <a:schemeClr val="accent4">
                  <a:alpha val="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DE6E822A-8BCF-432C-83E6-BBE821476C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747355" y="1201312"/>
            <a:ext cx="4808302" cy="4088666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13000">
                <a:schemeClr val="accent4">
                  <a:lumMod val="20000"/>
                  <a:lumOff val="80000"/>
                  <a:alpha val="2000"/>
                </a:schemeClr>
              </a:gs>
              <a:gs pos="100000">
                <a:schemeClr val="accent6">
                  <a:alpha val="29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D644EFF-8C90-C844-C372-8B6E0EA11E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4243" y="681317"/>
            <a:ext cx="3236613" cy="3406187"/>
          </a:xfrm>
        </p:spPr>
        <p:txBody>
          <a:bodyPr vert="horz" lIns="0" tIns="0" rIns="0" bIns="0" rtlCol="0" anchor="b">
            <a:normAutofit/>
          </a:bodyPr>
          <a:lstStyle/>
          <a:p>
            <a:pPr marL="0" marR="0" lvl="0" indent="0" fontAlgn="base">
              <a:spcAft>
                <a:spcPct val="0"/>
              </a:spcAft>
              <a:buClrTx/>
              <a:buSzTx/>
              <a:tabLst/>
            </a:pPr>
            <a:r>
              <a:rPr kumimoji="0" lang="en-US" altLang="da-DK" sz="2400" u="none" strike="noStrike" spc="750" normalizeH="0" dirty="0">
                <a:ln>
                  <a:noFill/>
                </a:ln>
                <a:solidFill>
                  <a:schemeClr val="bg1"/>
                </a:solidFill>
                <a:effectLst/>
              </a:rPr>
              <a:t>Er du med </a:t>
            </a:r>
            <a:r>
              <a:rPr kumimoji="0" lang="en-US" altLang="da-DK" sz="2400" u="none" strike="noStrike" spc="750" normalizeH="0" dirty="0" err="1">
                <a:ln>
                  <a:noFill/>
                </a:ln>
                <a:solidFill>
                  <a:schemeClr val="bg1"/>
                </a:solidFill>
                <a:effectLst/>
              </a:rPr>
              <a:t>til</a:t>
            </a:r>
            <a:r>
              <a:rPr kumimoji="0" lang="en-US" altLang="da-DK" sz="2400" u="none" strike="noStrike" spc="750" normalizeH="0" dirty="0">
                <a:ln>
                  <a:noFill/>
                </a:ln>
                <a:solidFill>
                  <a:schemeClr val="bg1"/>
                </a:solidFill>
                <a:effectLst/>
              </a:rPr>
              <a:t> at </a:t>
            </a:r>
            <a:r>
              <a:rPr kumimoji="0" lang="en-US" altLang="da-DK" sz="2400" u="none" strike="noStrike" spc="750" normalizeH="0" dirty="0" err="1">
                <a:ln>
                  <a:noFill/>
                </a:ln>
                <a:solidFill>
                  <a:schemeClr val="bg1"/>
                </a:solidFill>
                <a:effectLst/>
              </a:rPr>
              <a:t>bestemme</a:t>
            </a:r>
            <a:r>
              <a:rPr kumimoji="0" lang="en-US" altLang="da-DK" sz="2400" u="none" strike="noStrike" spc="750" normalizeH="0" dirty="0">
                <a:ln>
                  <a:noFill/>
                </a:ln>
                <a:solidFill>
                  <a:schemeClr val="bg1"/>
                </a:solidFill>
                <a:effectLst/>
              </a:rPr>
              <a:t>..</a:t>
            </a:r>
          </a:p>
        </p:txBody>
      </p:sp>
      <p:graphicFrame>
        <p:nvGraphicFramePr>
          <p:cNvPr id="4" name="Pladsholder til indhold 3">
            <a:extLst>
              <a:ext uri="{FF2B5EF4-FFF2-40B4-BE49-F238E27FC236}">
                <a16:creationId xmlns:a16="http://schemas.microsoft.com/office/drawing/2014/main" id="{18CF768F-BF97-2218-1496-8C1BE835B3B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7723067"/>
              </p:ext>
            </p:extLst>
          </p:nvPr>
        </p:nvGraphicFramePr>
        <p:xfrm>
          <a:off x="4503619" y="2618743"/>
          <a:ext cx="7373305" cy="29087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67459">
                  <a:extLst>
                    <a:ext uri="{9D8B030D-6E8A-4147-A177-3AD203B41FA5}">
                      <a16:colId xmlns:a16="http://schemas.microsoft.com/office/drawing/2014/main" val="2898157424"/>
                    </a:ext>
                  </a:extLst>
                </a:gridCol>
                <a:gridCol w="708394">
                  <a:extLst>
                    <a:ext uri="{9D8B030D-6E8A-4147-A177-3AD203B41FA5}">
                      <a16:colId xmlns:a16="http://schemas.microsoft.com/office/drawing/2014/main" val="3937479350"/>
                    </a:ext>
                  </a:extLst>
                </a:gridCol>
                <a:gridCol w="708394">
                  <a:extLst>
                    <a:ext uri="{9D8B030D-6E8A-4147-A177-3AD203B41FA5}">
                      <a16:colId xmlns:a16="http://schemas.microsoft.com/office/drawing/2014/main" val="982594948"/>
                    </a:ext>
                  </a:extLst>
                </a:gridCol>
                <a:gridCol w="623544">
                  <a:extLst>
                    <a:ext uri="{9D8B030D-6E8A-4147-A177-3AD203B41FA5}">
                      <a16:colId xmlns:a16="http://schemas.microsoft.com/office/drawing/2014/main" val="1079300053"/>
                    </a:ext>
                  </a:extLst>
                </a:gridCol>
                <a:gridCol w="708394">
                  <a:extLst>
                    <a:ext uri="{9D8B030D-6E8A-4147-A177-3AD203B41FA5}">
                      <a16:colId xmlns:a16="http://schemas.microsoft.com/office/drawing/2014/main" val="4022457487"/>
                    </a:ext>
                  </a:extLst>
                </a:gridCol>
                <a:gridCol w="708394">
                  <a:extLst>
                    <a:ext uri="{9D8B030D-6E8A-4147-A177-3AD203B41FA5}">
                      <a16:colId xmlns:a16="http://schemas.microsoft.com/office/drawing/2014/main" val="928430419"/>
                    </a:ext>
                  </a:extLst>
                </a:gridCol>
                <a:gridCol w="708394">
                  <a:extLst>
                    <a:ext uri="{9D8B030D-6E8A-4147-A177-3AD203B41FA5}">
                      <a16:colId xmlns:a16="http://schemas.microsoft.com/office/drawing/2014/main" val="454743909"/>
                    </a:ext>
                  </a:extLst>
                </a:gridCol>
                <a:gridCol w="708394">
                  <a:extLst>
                    <a:ext uri="{9D8B030D-6E8A-4147-A177-3AD203B41FA5}">
                      <a16:colId xmlns:a16="http://schemas.microsoft.com/office/drawing/2014/main" val="177034200"/>
                    </a:ext>
                  </a:extLst>
                </a:gridCol>
                <a:gridCol w="708394">
                  <a:extLst>
                    <a:ext uri="{9D8B030D-6E8A-4147-A177-3AD203B41FA5}">
                      <a16:colId xmlns:a16="http://schemas.microsoft.com/office/drawing/2014/main" val="1683162600"/>
                    </a:ext>
                  </a:extLst>
                </a:gridCol>
                <a:gridCol w="623544">
                  <a:extLst>
                    <a:ext uri="{9D8B030D-6E8A-4147-A177-3AD203B41FA5}">
                      <a16:colId xmlns:a16="http://schemas.microsoft.com/office/drawing/2014/main" val="490860136"/>
                    </a:ext>
                  </a:extLst>
                </a:gridCol>
              </a:tblGrid>
              <a:tr h="4957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500">
                          <a:effectLst/>
                        </a:rPr>
                        <a:t> </a:t>
                      </a:r>
                      <a:endParaRPr lang="da-DK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959" marR="9195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500">
                          <a:effectLst/>
                        </a:rPr>
                        <a:t>1.kl</a:t>
                      </a:r>
                      <a:endParaRPr lang="da-DK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959" marR="9195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500">
                          <a:effectLst/>
                        </a:rPr>
                        <a:t>2.kl</a:t>
                      </a:r>
                      <a:endParaRPr lang="da-DK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959" marR="9195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500">
                          <a:effectLst/>
                        </a:rPr>
                        <a:t>3.kl</a:t>
                      </a:r>
                      <a:endParaRPr lang="da-DK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959" marR="9195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500">
                          <a:effectLst/>
                        </a:rPr>
                        <a:t>4.kl</a:t>
                      </a:r>
                      <a:endParaRPr lang="da-DK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959" marR="9195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500">
                          <a:effectLst/>
                        </a:rPr>
                        <a:t>5.kl</a:t>
                      </a:r>
                      <a:endParaRPr lang="da-DK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959" marR="9195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500">
                          <a:effectLst/>
                        </a:rPr>
                        <a:t>6.kl</a:t>
                      </a:r>
                      <a:endParaRPr lang="da-DK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959" marR="9195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500">
                          <a:effectLst/>
                        </a:rPr>
                        <a:t>7.kl</a:t>
                      </a:r>
                      <a:endParaRPr lang="da-DK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959" marR="9195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500">
                          <a:effectLst/>
                        </a:rPr>
                        <a:t>8.kl</a:t>
                      </a:r>
                      <a:endParaRPr lang="da-DK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959" marR="9195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500">
                          <a:effectLst/>
                        </a:rPr>
                        <a:t>9.kl</a:t>
                      </a:r>
                      <a:endParaRPr lang="da-DK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959" marR="91959" marT="0" marB="0"/>
                </a:tc>
                <a:extLst>
                  <a:ext uri="{0D108BD9-81ED-4DB2-BD59-A6C34878D82A}">
                    <a16:rowId xmlns:a16="http://schemas.microsoft.com/office/drawing/2014/main" val="3309641378"/>
                  </a:ext>
                </a:extLst>
              </a:tr>
              <a:tr h="4957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500">
                          <a:effectLst/>
                        </a:rPr>
                        <a:t>Klassetrin</a:t>
                      </a:r>
                      <a:endParaRPr lang="da-DK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959" marR="9195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500">
                          <a:effectLst/>
                        </a:rPr>
                        <a:t>14%</a:t>
                      </a:r>
                      <a:endParaRPr lang="da-DK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959" marR="9195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500">
                          <a:effectLst/>
                        </a:rPr>
                        <a:t>14%</a:t>
                      </a:r>
                      <a:endParaRPr lang="da-DK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959" marR="9195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500">
                          <a:effectLst/>
                        </a:rPr>
                        <a:t>5%</a:t>
                      </a:r>
                      <a:endParaRPr lang="da-DK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959" marR="9195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500">
                          <a:effectLst/>
                        </a:rPr>
                        <a:t>22%</a:t>
                      </a:r>
                      <a:endParaRPr lang="da-DK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959" marR="9195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500">
                          <a:effectLst/>
                        </a:rPr>
                        <a:t>35%</a:t>
                      </a:r>
                      <a:endParaRPr lang="da-DK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959" marR="9195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500">
                          <a:effectLst/>
                        </a:rPr>
                        <a:t>14%</a:t>
                      </a:r>
                      <a:endParaRPr lang="da-DK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959" marR="9195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500">
                          <a:effectLst/>
                        </a:rPr>
                        <a:t>13%</a:t>
                      </a:r>
                      <a:endParaRPr lang="da-DK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959" marR="9195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500">
                          <a:effectLst/>
                        </a:rPr>
                        <a:t>21%</a:t>
                      </a:r>
                      <a:endParaRPr lang="da-DK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959" marR="9195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500">
                          <a:effectLst/>
                        </a:rPr>
                        <a:t>4%</a:t>
                      </a:r>
                      <a:endParaRPr lang="da-DK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959" marR="91959" marT="0" marB="0"/>
                </a:tc>
                <a:extLst>
                  <a:ext uri="{0D108BD9-81ED-4DB2-BD59-A6C34878D82A}">
                    <a16:rowId xmlns:a16="http://schemas.microsoft.com/office/drawing/2014/main" val="3983837926"/>
                  </a:ext>
                </a:extLst>
              </a:tr>
              <a:tr h="4957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500">
                          <a:effectLst/>
                        </a:rPr>
                        <a:t>Skolen</a:t>
                      </a:r>
                      <a:endParaRPr lang="da-DK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959" marR="9195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500">
                          <a:effectLst/>
                        </a:rPr>
                        <a:t>10%</a:t>
                      </a:r>
                      <a:endParaRPr lang="da-DK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959" marR="9195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500">
                          <a:effectLst/>
                        </a:rPr>
                        <a:t> </a:t>
                      </a:r>
                      <a:endParaRPr lang="da-DK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959" marR="9195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500">
                          <a:effectLst/>
                        </a:rPr>
                        <a:t> </a:t>
                      </a:r>
                      <a:endParaRPr lang="da-DK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959" marR="9195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500">
                          <a:effectLst/>
                        </a:rPr>
                        <a:t>22%</a:t>
                      </a:r>
                      <a:endParaRPr lang="da-DK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959" marR="9195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500">
                          <a:effectLst/>
                        </a:rPr>
                        <a:t> </a:t>
                      </a:r>
                      <a:endParaRPr lang="da-DK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959" marR="9195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500">
                          <a:effectLst/>
                        </a:rPr>
                        <a:t> </a:t>
                      </a:r>
                      <a:endParaRPr lang="da-DK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959" marR="9195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500">
                          <a:effectLst/>
                        </a:rPr>
                        <a:t>17%</a:t>
                      </a:r>
                      <a:endParaRPr lang="da-DK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959" marR="9195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500">
                          <a:effectLst/>
                        </a:rPr>
                        <a:t> </a:t>
                      </a:r>
                      <a:endParaRPr lang="da-DK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959" marR="9195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500">
                          <a:effectLst/>
                        </a:rPr>
                        <a:t> </a:t>
                      </a:r>
                      <a:endParaRPr lang="da-DK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959" marR="91959" marT="0" marB="0"/>
                </a:tc>
                <a:extLst>
                  <a:ext uri="{0D108BD9-81ED-4DB2-BD59-A6C34878D82A}">
                    <a16:rowId xmlns:a16="http://schemas.microsoft.com/office/drawing/2014/main" val="475727351"/>
                  </a:ext>
                </a:extLst>
              </a:tr>
              <a:tr h="9255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500">
                          <a:effectLst/>
                        </a:rPr>
                        <a:t>Distrikt Vest</a:t>
                      </a:r>
                      <a:endParaRPr lang="da-DK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959" marR="9195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500">
                          <a:effectLst/>
                        </a:rPr>
                        <a:t>9%</a:t>
                      </a:r>
                      <a:endParaRPr lang="da-DK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959" marR="9195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500">
                          <a:effectLst/>
                        </a:rPr>
                        <a:t> </a:t>
                      </a:r>
                      <a:endParaRPr lang="da-DK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959" marR="9195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500">
                          <a:effectLst/>
                        </a:rPr>
                        <a:t> </a:t>
                      </a:r>
                      <a:endParaRPr lang="da-DK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959" marR="9195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500">
                          <a:effectLst/>
                        </a:rPr>
                        <a:t>14%</a:t>
                      </a:r>
                      <a:endParaRPr lang="da-DK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959" marR="9195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500">
                          <a:effectLst/>
                        </a:rPr>
                        <a:t> </a:t>
                      </a:r>
                      <a:endParaRPr lang="da-DK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959" marR="9195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500">
                          <a:effectLst/>
                        </a:rPr>
                        <a:t> </a:t>
                      </a:r>
                      <a:endParaRPr lang="da-DK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959" marR="9195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500">
                          <a:effectLst/>
                        </a:rPr>
                        <a:t>11%</a:t>
                      </a:r>
                      <a:endParaRPr lang="da-DK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959" marR="9195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500">
                          <a:effectLst/>
                        </a:rPr>
                        <a:t> </a:t>
                      </a:r>
                      <a:endParaRPr lang="da-DK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959" marR="9195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500">
                          <a:effectLst/>
                        </a:rPr>
                        <a:t> </a:t>
                      </a:r>
                      <a:endParaRPr lang="da-DK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959" marR="91959" marT="0" marB="0"/>
                </a:tc>
                <a:extLst>
                  <a:ext uri="{0D108BD9-81ED-4DB2-BD59-A6C34878D82A}">
                    <a16:rowId xmlns:a16="http://schemas.microsoft.com/office/drawing/2014/main" val="920189714"/>
                  </a:ext>
                </a:extLst>
              </a:tr>
              <a:tr h="4957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500">
                          <a:effectLst/>
                        </a:rPr>
                        <a:t>B&amp;U</a:t>
                      </a:r>
                      <a:endParaRPr lang="da-DK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959" marR="9195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500">
                          <a:effectLst/>
                        </a:rPr>
                        <a:t>10%</a:t>
                      </a:r>
                      <a:endParaRPr lang="da-DK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959" marR="9195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500">
                          <a:effectLst/>
                        </a:rPr>
                        <a:t> </a:t>
                      </a:r>
                      <a:endParaRPr lang="da-DK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959" marR="9195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500">
                          <a:effectLst/>
                        </a:rPr>
                        <a:t> </a:t>
                      </a:r>
                      <a:endParaRPr lang="da-DK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959" marR="9195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500">
                          <a:effectLst/>
                        </a:rPr>
                        <a:t>12%</a:t>
                      </a:r>
                      <a:endParaRPr lang="da-DK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959" marR="9195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500">
                          <a:effectLst/>
                        </a:rPr>
                        <a:t> </a:t>
                      </a:r>
                      <a:endParaRPr lang="da-DK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959" marR="9195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500">
                          <a:effectLst/>
                        </a:rPr>
                        <a:t> </a:t>
                      </a:r>
                      <a:endParaRPr lang="da-DK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959" marR="9195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500">
                          <a:effectLst/>
                        </a:rPr>
                        <a:t>12%</a:t>
                      </a:r>
                      <a:endParaRPr lang="da-DK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959" marR="9195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500">
                          <a:effectLst/>
                        </a:rPr>
                        <a:t> </a:t>
                      </a:r>
                      <a:endParaRPr lang="da-DK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959" marR="9195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500">
                          <a:effectLst/>
                        </a:rPr>
                        <a:t> </a:t>
                      </a:r>
                      <a:endParaRPr lang="da-DK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959" marR="91959" marT="0" marB="0"/>
                </a:tc>
                <a:extLst>
                  <a:ext uri="{0D108BD9-81ED-4DB2-BD59-A6C34878D82A}">
                    <a16:rowId xmlns:a16="http://schemas.microsoft.com/office/drawing/2014/main" val="26538879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46366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D4C0BBB-0042-4603-A226-6117F3FD5B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C44F520-2598-460E-9F91-B02F60830C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1DBC8414-BE7E-4B6C-A114-B2C3795C88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EC398C5-5C2E-4038-9DB3-DE2B5A9BEF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09318" y="1410082"/>
            <a:ext cx="6858000" cy="4037835"/>
          </a:xfrm>
          <a:prstGeom prst="rect">
            <a:avLst/>
          </a:prstGeom>
          <a:gradFill>
            <a:gsLst>
              <a:gs pos="8000">
                <a:schemeClr val="accent6"/>
              </a:gs>
              <a:gs pos="100000">
                <a:schemeClr val="accent5">
                  <a:alpha val="89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2F10B26-073B-4B10-8AAA-161242DD82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153806" y="1153804"/>
            <a:ext cx="6346209" cy="4038601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99000">
                <a:schemeClr val="accent2">
                  <a:alpha val="92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10DBBC7-698F-4A54-B1CB-A99F9CC356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59574" y="3578975"/>
            <a:ext cx="2502407" cy="4055644"/>
          </a:xfrm>
          <a:prstGeom prst="rect">
            <a:avLst/>
          </a:prstGeom>
          <a:gradFill>
            <a:gsLst>
              <a:gs pos="2000">
                <a:schemeClr val="accent5">
                  <a:alpha val="28000"/>
                </a:schemeClr>
              </a:gs>
              <a:gs pos="100000">
                <a:schemeClr val="accent4">
                  <a:alpha val="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DE6E822A-8BCF-432C-83E6-BBE821476C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747355" y="1201312"/>
            <a:ext cx="4808302" cy="4088666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13000">
                <a:schemeClr val="accent4">
                  <a:lumMod val="20000"/>
                  <a:lumOff val="80000"/>
                  <a:alpha val="2000"/>
                </a:schemeClr>
              </a:gs>
              <a:gs pos="100000">
                <a:schemeClr val="accent6">
                  <a:alpha val="29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6203BEE-98B4-D88F-C739-059D657226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4243" y="681317"/>
            <a:ext cx="3236613" cy="3406187"/>
          </a:xfrm>
        </p:spPr>
        <p:txBody>
          <a:bodyPr vert="horz" lIns="0" tIns="0" rIns="0" bIns="0" rtlCol="0" anchor="b">
            <a:normAutofit/>
          </a:bodyPr>
          <a:lstStyle/>
          <a:p>
            <a:pPr marL="0" marR="0" lvl="0" indent="0" fontAlgn="base">
              <a:spcAft>
                <a:spcPct val="0"/>
              </a:spcAft>
              <a:buClrTx/>
              <a:buSzTx/>
              <a:tabLst/>
            </a:pPr>
            <a:r>
              <a:rPr kumimoji="0" lang="en-US" altLang="da-DK" sz="2400" b="0" u="none" strike="noStrike" spc="750" normalizeH="0" dirty="0" err="1">
                <a:ln>
                  <a:noFill/>
                </a:ln>
                <a:solidFill>
                  <a:schemeClr val="bg1"/>
                </a:solidFill>
                <a:effectLst/>
              </a:rPr>
              <a:t>Lærerne</a:t>
            </a:r>
            <a:r>
              <a:rPr kumimoji="0" lang="en-US" altLang="da-DK" sz="2400" b="0" u="none" strike="noStrike" spc="750" normalizeH="0" dirty="0">
                <a:ln>
                  <a:noFill/>
                </a:ln>
                <a:solidFill>
                  <a:schemeClr val="bg1"/>
                </a:solidFill>
                <a:effectLst/>
              </a:rPr>
              <a:t> er </a:t>
            </a:r>
            <a:r>
              <a:rPr kumimoji="0" lang="en-US" altLang="da-DK" sz="2400" b="0" u="none" strike="noStrike" spc="750" normalizeH="0" dirty="0" err="1">
                <a:ln>
                  <a:noFill/>
                </a:ln>
                <a:solidFill>
                  <a:schemeClr val="bg1"/>
                </a:solidFill>
                <a:effectLst/>
              </a:rPr>
              <a:t>gode</a:t>
            </a:r>
            <a:r>
              <a:rPr kumimoji="0" lang="en-US" altLang="da-DK" sz="2400" b="0" u="none" strike="noStrike" spc="750" normalizeH="0" dirty="0">
                <a:ln>
                  <a:noFill/>
                </a:ln>
                <a:solidFill>
                  <a:schemeClr val="bg1"/>
                </a:solidFill>
                <a:effectLst/>
              </a:rPr>
              <a:t> </a:t>
            </a:r>
            <a:r>
              <a:rPr kumimoji="0" lang="en-US" altLang="da-DK" sz="2400" b="0" u="none" strike="noStrike" spc="750" normalizeH="0" dirty="0" err="1">
                <a:ln>
                  <a:noFill/>
                </a:ln>
                <a:solidFill>
                  <a:schemeClr val="bg1"/>
                </a:solidFill>
                <a:effectLst/>
              </a:rPr>
              <a:t>til</a:t>
            </a:r>
            <a:r>
              <a:rPr kumimoji="0" lang="en-US" altLang="da-DK" sz="2400" b="0" u="none" strike="noStrike" spc="750" normalizeH="0" dirty="0">
                <a:ln>
                  <a:noFill/>
                </a:ln>
                <a:solidFill>
                  <a:schemeClr val="bg1"/>
                </a:solidFill>
                <a:effectLst/>
              </a:rPr>
              <a:t> at </a:t>
            </a:r>
            <a:r>
              <a:rPr kumimoji="0" lang="en-US" altLang="da-DK" sz="2400" b="0" u="none" strike="noStrike" spc="750" normalizeH="0" dirty="0" err="1">
                <a:ln>
                  <a:noFill/>
                </a:ln>
                <a:solidFill>
                  <a:schemeClr val="bg1"/>
                </a:solidFill>
                <a:effectLst/>
              </a:rPr>
              <a:t>hjælpe</a:t>
            </a:r>
            <a:endParaRPr kumimoji="0" lang="en-US" altLang="da-DK" sz="2400" b="0" u="none" strike="noStrike" spc="750" normalizeH="0" dirty="0">
              <a:ln>
                <a:noFill/>
              </a:ln>
              <a:solidFill>
                <a:schemeClr val="bg1"/>
              </a:solidFill>
              <a:effectLst/>
            </a:endParaRPr>
          </a:p>
          <a:p>
            <a:pPr marL="0" marR="0" lvl="0" indent="0" algn="r" fontAlgn="base">
              <a:spcAft>
                <a:spcPct val="0"/>
              </a:spcAft>
              <a:buClrTx/>
              <a:buSzTx/>
              <a:tabLst/>
            </a:pPr>
            <a:endParaRPr kumimoji="0" lang="en-US" altLang="da-DK" sz="3200" u="none" strike="noStrike" spc="750" normalizeH="0" dirty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graphicFrame>
        <p:nvGraphicFramePr>
          <p:cNvPr id="4" name="Pladsholder til indhold 3">
            <a:extLst>
              <a:ext uri="{FF2B5EF4-FFF2-40B4-BE49-F238E27FC236}">
                <a16:creationId xmlns:a16="http://schemas.microsoft.com/office/drawing/2014/main" id="{5358F0F3-5BCB-996D-ABAF-9F06C7B346D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9305265"/>
              </p:ext>
            </p:extLst>
          </p:nvPr>
        </p:nvGraphicFramePr>
        <p:xfrm>
          <a:off x="4503619" y="1667083"/>
          <a:ext cx="7214140" cy="35313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77668">
                  <a:extLst>
                    <a:ext uri="{9D8B030D-6E8A-4147-A177-3AD203B41FA5}">
                      <a16:colId xmlns:a16="http://schemas.microsoft.com/office/drawing/2014/main" val="663446591"/>
                    </a:ext>
                  </a:extLst>
                </a:gridCol>
                <a:gridCol w="1729658">
                  <a:extLst>
                    <a:ext uri="{9D8B030D-6E8A-4147-A177-3AD203B41FA5}">
                      <a16:colId xmlns:a16="http://schemas.microsoft.com/office/drawing/2014/main" val="1802925920"/>
                    </a:ext>
                  </a:extLst>
                </a:gridCol>
                <a:gridCol w="1503407">
                  <a:extLst>
                    <a:ext uri="{9D8B030D-6E8A-4147-A177-3AD203B41FA5}">
                      <a16:colId xmlns:a16="http://schemas.microsoft.com/office/drawing/2014/main" val="2929447103"/>
                    </a:ext>
                  </a:extLst>
                </a:gridCol>
                <a:gridCol w="1503407">
                  <a:extLst>
                    <a:ext uri="{9D8B030D-6E8A-4147-A177-3AD203B41FA5}">
                      <a16:colId xmlns:a16="http://schemas.microsoft.com/office/drawing/2014/main" val="1653538577"/>
                    </a:ext>
                  </a:extLst>
                </a:gridCol>
              </a:tblGrid>
              <a:tr h="6019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3200">
                          <a:effectLst/>
                        </a:rPr>
                        <a:t> </a:t>
                      </a:r>
                      <a:endParaRPr lang="da-DK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469" marR="1994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3200">
                          <a:effectLst/>
                        </a:rPr>
                        <a:t>1.kl</a:t>
                      </a:r>
                      <a:endParaRPr lang="da-DK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469" marR="1994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3200">
                          <a:effectLst/>
                        </a:rPr>
                        <a:t>2.kl</a:t>
                      </a:r>
                      <a:endParaRPr lang="da-DK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469" marR="1994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3200">
                          <a:effectLst/>
                        </a:rPr>
                        <a:t>3.kl</a:t>
                      </a:r>
                      <a:endParaRPr lang="da-DK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469" marR="199469" marT="0" marB="0"/>
                </a:tc>
                <a:extLst>
                  <a:ext uri="{0D108BD9-81ED-4DB2-BD59-A6C34878D82A}">
                    <a16:rowId xmlns:a16="http://schemas.microsoft.com/office/drawing/2014/main" val="2059948878"/>
                  </a:ext>
                </a:extLst>
              </a:tr>
              <a:tr h="6019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3200">
                          <a:effectLst/>
                        </a:rPr>
                        <a:t>Klassetrin</a:t>
                      </a:r>
                      <a:endParaRPr lang="da-DK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469" marR="1994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3200">
                          <a:effectLst/>
                        </a:rPr>
                        <a:t>100%</a:t>
                      </a:r>
                      <a:endParaRPr lang="da-DK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469" marR="1994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3200">
                          <a:effectLst/>
                        </a:rPr>
                        <a:t>67%</a:t>
                      </a:r>
                      <a:endParaRPr lang="da-DK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469" marR="1994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3200">
                          <a:effectLst/>
                        </a:rPr>
                        <a:t>65%</a:t>
                      </a:r>
                      <a:endParaRPr lang="da-DK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469" marR="199469" marT="0" marB="0"/>
                </a:tc>
                <a:extLst>
                  <a:ext uri="{0D108BD9-81ED-4DB2-BD59-A6C34878D82A}">
                    <a16:rowId xmlns:a16="http://schemas.microsoft.com/office/drawing/2014/main" val="3344427279"/>
                  </a:ext>
                </a:extLst>
              </a:tr>
              <a:tr h="6019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3200">
                          <a:effectLst/>
                        </a:rPr>
                        <a:t>Skolen</a:t>
                      </a:r>
                      <a:endParaRPr lang="da-DK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469" marR="1994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3200">
                          <a:effectLst/>
                        </a:rPr>
                        <a:t>75%</a:t>
                      </a:r>
                      <a:endParaRPr lang="da-DK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469" marR="1994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3200">
                          <a:effectLst/>
                        </a:rPr>
                        <a:t> </a:t>
                      </a:r>
                      <a:endParaRPr lang="da-DK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469" marR="1994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3200">
                          <a:effectLst/>
                        </a:rPr>
                        <a:t> </a:t>
                      </a:r>
                      <a:endParaRPr lang="da-DK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469" marR="199469" marT="0" marB="0"/>
                </a:tc>
                <a:extLst>
                  <a:ext uri="{0D108BD9-81ED-4DB2-BD59-A6C34878D82A}">
                    <a16:rowId xmlns:a16="http://schemas.microsoft.com/office/drawing/2014/main" val="1027749056"/>
                  </a:ext>
                </a:extLst>
              </a:tr>
              <a:tr h="11236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3200">
                          <a:effectLst/>
                        </a:rPr>
                        <a:t>Distrikt Vest</a:t>
                      </a:r>
                      <a:endParaRPr lang="da-DK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469" marR="1994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3200">
                          <a:effectLst/>
                        </a:rPr>
                        <a:t>75%</a:t>
                      </a:r>
                      <a:endParaRPr lang="da-DK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469" marR="1994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3200">
                          <a:effectLst/>
                        </a:rPr>
                        <a:t> </a:t>
                      </a:r>
                      <a:endParaRPr lang="da-DK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469" marR="1994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3200">
                          <a:effectLst/>
                        </a:rPr>
                        <a:t> </a:t>
                      </a:r>
                      <a:endParaRPr lang="da-DK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469" marR="199469" marT="0" marB="0"/>
                </a:tc>
                <a:extLst>
                  <a:ext uri="{0D108BD9-81ED-4DB2-BD59-A6C34878D82A}">
                    <a16:rowId xmlns:a16="http://schemas.microsoft.com/office/drawing/2014/main" val="3104618238"/>
                  </a:ext>
                </a:extLst>
              </a:tr>
              <a:tr h="6019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3200">
                          <a:effectLst/>
                        </a:rPr>
                        <a:t>B&amp;U</a:t>
                      </a:r>
                      <a:endParaRPr lang="da-DK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469" marR="1994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3200">
                          <a:effectLst/>
                        </a:rPr>
                        <a:t>76%</a:t>
                      </a:r>
                      <a:endParaRPr lang="da-DK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469" marR="1994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3200">
                          <a:effectLst/>
                        </a:rPr>
                        <a:t> </a:t>
                      </a:r>
                      <a:endParaRPr lang="da-DK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469" marR="1994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3200">
                          <a:effectLst/>
                        </a:rPr>
                        <a:t> </a:t>
                      </a:r>
                      <a:endParaRPr lang="da-DK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469" marR="199469" marT="0" marB="0"/>
                </a:tc>
                <a:extLst>
                  <a:ext uri="{0D108BD9-81ED-4DB2-BD59-A6C34878D82A}">
                    <a16:rowId xmlns:a16="http://schemas.microsoft.com/office/drawing/2014/main" val="33488268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39640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D4C0BBB-0042-4603-A226-6117F3FD5B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C44F520-2598-460E-9F91-B02F60830C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1DBC8414-BE7E-4B6C-A114-B2C3795C88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EC398C5-5C2E-4038-9DB3-DE2B5A9BEF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09318" y="1410082"/>
            <a:ext cx="6858000" cy="4037835"/>
          </a:xfrm>
          <a:prstGeom prst="rect">
            <a:avLst/>
          </a:prstGeom>
          <a:gradFill>
            <a:gsLst>
              <a:gs pos="8000">
                <a:schemeClr val="accent6"/>
              </a:gs>
              <a:gs pos="100000">
                <a:schemeClr val="accent5">
                  <a:alpha val="89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2F10B26-073B-4B10-8AAA-161242DD82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153806" y="1153804"/>
            <a:ext cx="6346209" cy="4038601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99000">
                <a:schemeClr val="accent2">
                  <a:alpha val="92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10DBBC7-698F-4A54-B1CB-A99F9CC356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59574" y="3578975"/>
            <a:ext cx="2502407" cy="4055644"/>
          </a:xfrm>
          <a:prstGeom prst="rect">
            <a:avLst/>
          </a:prstGeom>
          <a:gradFill>
            <a:gsLst>
              <a:gs pos="2000">
                <a:schemeClr val="accent5">
                  <a:alpha val="28000"/>
                </a:schemeClr>
              </a:gs>
              <a:gs pos="100000">
                <a:schemeClr val="accent4">
                  <a:alpha val="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DE6E822A-8BCF-432C-83E6-BBE821476C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747355" y="1201312"/>
            <a:ext cx="4808302" cy="4088666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13000">
                <a:schemeClr val="accent4">
                  <a:lumMod val="20000"/>
                  <a:lumOff val="80000"/>
                  <a:alpha val="2000"/>
                </a:schemeClr>
              </a:gs>
              <a:gs pos="100000">
                <a:schemeClr val="accent6">
                  <a:alpha val="29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BED2208-11CD-B3E1-F750-B958332EC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4243" y="681317"/>
            <a:ext cx="3236613" cy="3406187"/>
          </a:xfrm>
        </p:spPr>
        <p:txBody>
          <a:bodyPr vert="horz" lIns="0" tIns="0" rIns="0" bIns="0" rtlCol="0" anchor="b">
            <a:normAutofit/>
          </a:bodyPr>
          <a:lstStyle/>
          <a:p>
            <a:pPr marL="0" marR="0" lvl="0" indent="0" fontAlgn="base">
              <a:spcAft>
                <a:spcPct val="0"/>
              </a:spcAft>
              <a:buClrTx/>
              <a:buSzTx/>
              <a:tabLst/>
            </a:pPr>
            <a:r>
              <a:rPr kumimoji="0" lang="en-US" altLang="da-DK" sz="2400" b="0" u="none" strike="noStrike" spc="750" normalizeH="0" dirty="0" err="1">
                <a:ln>
                  <a:noFill/>
                </a:ln>
                <a:solidFill>
                  <a:schemeClr val="bg1"/>
                </a:solidFill>
                <a:effectLst/>
              </a:rPr>
              <a:t>Hjælper</a:t>
            </a:r>
            <a:r>
              <a:rPr kumimoji="0" lang="en-US" altLang="da-DK" sz="2400" b="0" u="none" strike="noStrike" spc="750" normalizeH="0" dirty="0">
                <a:ln>
                  <a:noFill/>
                </a:ln>
                <a:solidFill>
                  <a:schemeClr val="bg1"/>
                </a:solidFill>
                <a:effectLst/>
              </a:rPr>
              <a:t> </a:t>
            </a:r>
            <a:r>
              <a:rPr kumimoji="0" lang="en-US" altLang="da-DK" sz="2400" b="0" u="none" strike="noStrike" spc="750" normalizeH="0" dirty="0" err="1">
                <a:ln>
                  <a:noFill/>
                </a:ln>
                <a:solidFill>
                  <a:schemeClr val="bg1"/>
                </a:solidFill>
                <a:effectLst/>
              </a:rPr>
              <a:t>lærerne</a:t>
            </a:r>
            <a:r>
              <a:rPr kumimoji="0" lang="en-US" altLang="da-DK" sz="2400" b="0" u="none" strike="noStrike" spc="750" normalizeH="0" dirty="0">
                <a:ln>
                  <a:noFill/>
                </a:ln>
                <a:solidFill>
                  <a:schemeClr val="bg1"/>
                </a:solidFill>
                <a:effectLst/>
              </a:rPr>
              <a:t> dig med at </a:t>
            </a:r>
            <a:r>
              <a:rPr kumimoji="0" lang="en-US" altLang="da-DK" sz="2400" b="0" u="none" strike="noStrike" spc="750" normalizeH="0" dirty="0" err="1">
                <a:ln>
                  <a:noFill/>
                </a:ln>
                <a:solidFill>
                  <a:schemeClr val="bg1"/>
                </a:solidFill>
                <a:effectLst/>
              </a:rPr>
              <a:t>lære</a:t>
            </a:r>
            <a:r>
              <a:rPr kumimoji="0" lang="en-US" altLang="da-DK" sz="2400" b="0" u="none" strike="noStrike" spc="750" normalizeH="0" dirty="0">
                <a:ln>
                  <a:noFill/>
                </a:ln>
                <a:solidFill>
                  <a:schemeClr val="bg1"/>
                </a:solidFill>
                <a:effectLst/>
              </a:rPr>
              <a:t> </a:t>
            </a:r>
            <a:r>
              <a:rPr kumimoji="0" lang="en-US" altLang="da-DK" sz="2400" b="0" u="none" strike="noStrike" spc="750" normalizeH="0" dirty="0" err="1">
                <a:ln>
                  <a:noFill/>
                </a:ln>
                <a:solidFill>
                  <a:schemeClr val="bg1"/>
                </a:solidFill>
                <a:effectLst/>
              </a:rPr>
              <a:t>andre</a:t>
            </a:r>
            <a:r>
              <a:rPr kumimoji="0" lang="en-US" altLang="da-DK" sz="2400" b="0" u="none" strike="noStrike" spc="750" normalizeH="0" dirty="0">
                <a:ln>
                  <a:noFill/>
                </a:ln>
                <a:solidFill>
                  <a:schemeClr val="bg1"/>
                </a:solidFill>
                <a:effectLst/>
              </a:rPr>
              <a:t> </a:t>
            </a:r>
            <a:r>
              <a:rPr kumimoji="0" lang="en-US" altLang="da-DK" sz="2400" b="0" u="none" strike="noStrike" spc="750" normalizeH="0" dirty="0" err="1">
                <a:ln>
                  <a:noFill/>
                </a:ln>
                <a:solidFill>
                  <a:schemeClr val="bg1"/>
                </a:solidFill>
                <a:effectLst/>
              </a:rPr>
              <a:t>måder</a:t>
            </a:r>
            <a:r>
              <a:rPr kumimoji="0" lang="en-US" altLang="da-DK" sz="2400" b="0" u="none" strike="noStrike" spc="750" normalizeH="0" dirty="0">
                <a:ln>
                  <a:noFill/>
                </a:ln>
                <a:solidFill>
                  <a:schemeClr val="bg1"/>
                </a:solidFill>
                <a:effectLst/>
              </a:rPr>
              <a:t>..?</a:t>
            </a:r>
          </a:p>
          <a:p>
            <a:pPr marL="0" marR="0" lvl="0" indent="0" algn="r" fontAlgn="base">
              <a:spcAft>
                <a:spcPct val="0"/>
              </a:spcAft>
              <a:buClrTx/>
              <a:buSzTx/>
              <a:tabLst/>
            </a:pPr>
            <a:endParaRPr kumimoji="0" lang="en-US" altLang="da-DK" sz="3200" u="none" strike="noStrike" spc="750" normalizeH="0" dirty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graphicFrame>
        <p:nvGraphicFramePr>
          <p:cNvPr id="4" name="Pladsholder til indhold 3">
            <a:extLst>
              <a:ext uri="{FF2B5EF4-FFF2-40B4-BE49-F238E27FC236}">
                <a16:creationId xmlns:a16="http://schemas.microsoft.com/office/drawing/2014/main" id="{736CF42B-ECBA-3C35-546D-64AC0729539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5449880"/>
              </p:ext>
            </p:extLst>
          </p:nvPr>
        </p:nvGraphicFramePr>
        <p:xfrm>
          <a:off x="4503619" y="2324938"/>
          <a:ext cx="7214140" cy="29868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54538">
                  <a:extLst>
                    <a:ext uri="{9D8B030D-6E8A-4147-A177-3AD203B41FA5}">
                      <a16:colId xmlns:a16="http://schemas.microsoft.com/office/drawing/2014/main" val="795476772"/>
                    </a:ext>
                  </a:extLst>
                </a:gridCol>
                <a:gridCol w="943267">
                  <a:extLst>
                    <a:ext uri="{9D8B030D-6E8A-4147-A177-3AD203B41FA5}">
                      <a16:colId xmlns:a16="http://schemas.microsoft.com/office/drawing/2014/main" val="1491350901"/>
                    </a:ext>
                  </a:extLst>
                </a:gridCol>
                <a:gridCol w="943267">
                  <a:extLst>
                    <a:ext uri="{9D8B030D-6E8A-4147-A177-3AD203B41FA5}">
                      <a16:colId xmlns:a16="http://schemas.microsoft.com/office/drawing/2014/main" val="2149240832"/>
                    </a:ext>
                  </a:extLst>
                </a:gridCol>
                <a:gridCol w="943267">
                  <a:extLst>
                    <a:ext uri="{9D8B030D-6E8A-4147-A177-3AD203B41FA5}">
                      <a16:colId xmlns:a16="http://schemas.microsoft.com/office/drawing/2014/main" val="1031244193"/>
                    </a:ext>
                  </a:extLst>
                </a:gridCol>
                <a:gridCol w="943267">
                  <a:extLst>
                    <a:ext uri="{9D8B030D-6E8A-4147-A177-3AD203B41FA5}">
                      <a16:colId xmlns:a16="http://schemas.microsoft.com/office/drawing/2014/main" val="843394092"/>
                    </a:ext>
                  </a:extLst>
                </a:gridCol>
                <a:gridCol w="943267">
                  <a:extLst>
                    <a:ext uri="{9D8B030D-6E8A-4147-A177-3AD203B41FA5}">
                      <a16:colId xmlns:a16="http://schemas.microsoft.com/office/drawing/2014/main" val="2289493830"/>
                    </a:ext>
                  </a:extLst>
                </a:gridCol>
                <a:gridCol w="943267">
                  <a:extLst>
                    <a:ext uri="{9D8B030D-6E8A-4147-A177-3AD203B41FA5}">
                      <a16:colId xmlns:a16="http://schemas.microsoft.com/office/drawing/2014/main" val="1560040186"/>
                    </a:ext>
                  </a:extLst>
                </a:gridCol>
              </a:tblGrid>
              <a:tr h="5091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2000">
                          <a:effectLst/>
                        </a:rPr>
                        <a:t> </a:t>
                      </a:r>
                      <a:endParaRPr lang="da-DK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151" marR="1251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2000">
                          <a:effectLst/>
                        </a:rPr>
                        <a:t>4.kl</a:t>
                      </a:r>
                      <a:endParaRPr lang="da-DK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151" marR="1251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2000">
                          <a:effectLst/>
                        </a:rPr>
                        <a:t>5.kl</a:t>
                      </a:r>
                      <a:endParaRPr lang="da-DK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151" marR="1251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2000">
                          <a:effectLst/>
                        </a:rPr>
                        <a:t>6.kl</a:t>
                      </a:r>
                      <a:endParaRPr lang="da-DK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151" marR="1251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2000">
                          <a:effectLst/>
                        </a:rPr>
                        <a:t>7.kl</a:t>
                      </a:r>
                      <a:endParaRPr lang="da-DK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151" marR="1251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2000">
                          <a:effectLst/>
                        </a:rPr>
                        <a:t>8.kl</a:t>
                      </a:r>
                      <a:endParaRPr lang="da-DK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151" marR="1251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2000">
                          <a:effectLst/>
                        </a:rPr>
                        <a:t>9.kl</a:t>
                      </a:r>
                      <a:endParaRPr lang="da-DK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151" marR="125151" marT="0" marB="0"/>
                </a:tc>
                <a:extLst>
                  <a:ext uri="{0D108BD9-81ED-4DB2-BD59-A6C34878D82A}">
                    <a16:rowId xmlns:a16="http://schemas.microsoft.com/office/drawing/2014/main" val="189172088"/>
                  </a:ext>
                </a:extLst>
              </a:tr>
              <a:tr h="5091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2000">
                          <a:effectLst/>
                        </a:rPr>
                        <a:t>Klassetrin</a:t>
                      </a:r>
                      <a:endParaRPr lang="da-DK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151" marR="1251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2000">
                          <a:effectLst/>
                        </a:rPr>
                        <a:t>80%</a:t>
                      </a:r>
                      <a:endParaRPr lang="da-DK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151" marR="1251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2000">
                          <a:effectLst/>
                        </a:rPr>
                        <a:t>70%</a:t>
                      </a:r>
                      <a:endParaRPr lang="da-DK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151" marR="1251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2000">
                          <a:effectLst/>
                        </a:rPr>
                        <a:t>54%</a:t>
                      </a:r>
                      <a:endParaRPr lang="da-DK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151" marR="1251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2000">
                          <a:effectLst/>
                        </a:rPr>
                        <a:t>53%</a:t>
                      </a:r>
                      <a:endParaRPr lang="da-DK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151" marR="1251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2000">
                          <a:effectLst/>
                        </a:rPr>
                        <a:t>52%</a:t>
                      </a:r>
                      <a:endParaRPr lang="da-DK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151" marR="1251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2000">
                          <a:effectLst/>
                        </a:rPr>
                        <a:t>40%</a:t>
                      </a:r>
                      <a:endParaRPr lang="da-DK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151" marR="125151" marT="0" marB="0"/>
                </a:tc>
                <a:extLst>
                  <a:ext uri="{0D108BD9-81ED-4DB2-BD59-A6C34878D82A}">
                    <a16:rowId xmlns:a16="http://schemas.microsoft.com/office/drawing/2014/main" val="1246531773"/>
                  </a:ext>
                </a:extLst>
              </a:tr>
              <a:tr h="5091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2000">
                          <a:effectLst/>
                        </a:rPr>
                        <a:t>Skolen</a:t>
                      </a:r>
                      <a:endParaRPr lang="da-DK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151" marR="1251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2000">
                          <a:effectLst/>
                        </a:rPr>
                        <a:t>68%</a:t>
                      </a:r>
                      <a:endParaRPr lang="da-DK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151" marR="1251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2000">
                          <a:effectLst/>
                        </a:rPr>
                        <a:t> </a:t>
                      </a:r>
                      <a:endParaRPr lang="da-DK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151" marR="1251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2000">
                          <a:effectLst/>
                        </a:rPr>
                        <a:t> </a:t>
                      </a:r>
                      <a:endParaRPr lang="da-DK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151" marR="1251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2000">
                          <a:effectLst/>
                        </a:rPr>
                        <a:t>48%</a:t>
                      </a:r>
                      <a:endParaRPr lang="da-DK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151" marR="1251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2000">
                          <a:effectLst/>
                        </a:rPr>
                        <a:t> </a:t>
                      </a:r>
                      <a:endParaRPr lang="da-DK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151" marR="1251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2000">
                          <a:effectLst/>
                        </a:rPr>
                        <a:t> </a:t>
                      </a:r>
                      <a:endParaRPr lang="da-DK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151" marR="125151" marT="0" marB="0"/>
                </a:tc>
                <a:extLst>
                  <a:ext uri="{0D108BD9-81ED-4DB2-BD59-A6C34878D82A}">
                    <a16:rowId xmlns:a16="http://schemas.microsoft.com/office/drawing/2014/main" val="2939509873"/>
                  </a:ext>
                </a:extLst>
              </a:tr>
              <a:tr h="9504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2000">
                          <a:effectLst/>
                        </a:rPr>
                        <a:t>Distrikt Vest</a:t>
                      </a:r>
                      <a:endParaRPr lang="da-DK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151" marR="1251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2000">
                          <a:effectLst/>
                        </a:rPr>
                        <a:t>64%</a:t>
                      </a:r>
                      <a:endParaRPr lang="da-DK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151" marR="1251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2000">
                          <a:effectLst/>
                        </a:rPr>
                        <a:t> </a:t>
                      </a:r>
                      <a:endParaRPr lang="da-DK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151" marR="1251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2000">
                          <a:effectLst/>
                        </a:rPr>
                        <a:t> </a:t>
                      </a:r>
                      <a:endParaRPr lang="da-DK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151" marR="1251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2000">
                          <a:effectLst/>
                        </a:rPr>
                        <a:t>55%</a:t>
                      </a:r>
                      <a:endParaRPr lang="da-DK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151" marR="1251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2000">
                          <a:effectLst/>
                        </a:rPr>
                        <a:t> </a:t>
                      </a:r>
                      <a:endParaRPr lang="da-DK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151" marR="1251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2000">
                          <a:effectLst/>
                        </a:rPr>
                        <a:t> </a:t>
                      </a:r>
                      <a:endParaRPr lang="da-DK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151" marR="125151" marT="0" marB="0"/>
                </a:tc>
                <a:extLst>
                  <a:ext uri="{0D108BD9-81ED-4DB2-BD59-A6C34878D82A}">
                    <a16:rowId xmlns:a16="http://schemas.microsoft.com/office/drawing/2014/main" val="133235477"/>
                  </a:ext>
                </a:extLst>
              </a:tr>
              <a:tr h="5091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2000">
                          <a:effectLst/>
                        </a:rPr>
                        <a:t>B&amp;U</a:t>
                      </a:r>
                      <a:endParaRPr lang="da-DK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151" marR="1251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2000">
                          <a:effectLst/>
                        </a:rPr>
                        <a:t>67%</a:t>
                      </a:r>
                      <a:endParaRPr lang="da-DK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151" marR="1251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2000">
                          <a:effectLst/>
                        </a:rPr>
                        <a:t> </a:t>
                      </a:r>
                      <a:endParaRPr lang="da-DK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151" marR="1251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2000">
                          <a:effectLst/>
                        </a:rPr>
                        <a:t> </a:t>
                      </a:r>
                      <a:endParaRPr lang="da-DK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151" marR="1251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2000">
                          <a:effectLst/>
                        </a:rPr>
                        <a:t>57%</a:t>
                      </a:r>
                      <a:endParaRPr lang="da-DK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151" marR="1251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2000">
                          <a:effectLst/>
                        </a:rPr>
                        <a:t> </a:t>
                      </a:r>
                      <a:endParaRPr lang="da-DK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151" marR="1251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2000">
                          <a:effectLst/>
                        </a:rPr>
                        <a:t> </a:t>
                      </a:r>
                      <a:endParaRPr lang="da-DK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151" marR="125151" marT="0" marB="0"/>
                </a:tc>
                <a:extLst>
                  <a:ext uri="{0D108BD9-81ED-4DB2-BD59-A6C34878D82A}">
                    <a16:rowId xmlns:a16="http://schemas.microsoft.com/office/drawing/2014/main" val="14307402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91491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D4C0BBB-0042-4603-A226-6117F3FD5B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C44F520-2598-460E-9F91-B02F60830C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1DBC8414-BE7E-4B6C-A114-B2C3795C88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EC398C5-5C2E-4038-9DB3-DE2B5A9BEF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09318" y="1410082"/>
            <a:ext cx="6858000" cy="4037835"/>
          </a:xfrm>
          <a:prstGeom prst="rect">
            <a:avLst/>
          </a:prstGeom>
          <a:gradFill>
            <a:gsLst>
              <a:gs pos="8000">
                <a:schemeClr val="accent6"/>
              </a:gs>
              <a:gs pos="100000">
                <a:schemeClr val="accent5">
                  <a:alpha val="89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2F10B26-073B-4B10-8AAA-161242DD82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153806" y="1153804"/>
            <a:ext cx="6346209" cy="4038601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99000">
                <a:schemeClr val="accent2">
                  <a:alpha val="92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10DBBC7-698F-4A54-B1CB-A99F9CC356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59574" y="3578975"/>
            <a:ext cx="2502407" cy="4055644"/>
          </a:xfrm>
          <a:prstGeom prst="rect">
            <a:avLst/>
          </a:prstGeom>
          <a:gradFill>
            <a:gsLst>
              <a:gs pos="2000">
                <a:schemeClr val="accent5">
                  <a:alpha val="28000"/>
                </a:schemeClr>
              </a:gs>
              <a:gs pos="100000">
                <a:schemeClr val="accent4">
                  <a:alpha val="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DE6E822A-8BCF-432C-83E6-BBE821476C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747355" y="1201312"/>
            <a:ext cx="4808302" cy="4088666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13000">
                <a:schemeClr val="accent4">
                  <a:lumMod val="20000"/>
                  <a:lumOff val="80000"/>
                  <a:alpha val="2000"/>
                </a:schemeClr>
              </a:gs>
              <a:gs pos="100000">
                <a:schemeClr val="accent6">
                  <a:alpha val="29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7F78267-F0CC-2D7C-B3FB-64E710D75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4243" y="681317"/>
            <a:ext cx="3236613" cy="3406187"/>
          </a:xfrm>
        </p:spPr>
        <p:txBody>
          <a:bodyPr vert="horz" lIns="0" tIns="0" rIns="0" bIns="0" rtlCol="0" anchor="b">
            <a:normAutofit/>
          </a:bodyPr>
          <a:lstStyle/>
          <a:p>
            <a:pPr marL="0" marR="0" lvl="0" indent="0" fontAlgn="base">
              <a:spcAft>
                <a:spcPct val="0"/>
              </a:spcAft>
              <a:buClrTx/>
              <a:buSzTx/>
              <a:tabLst/>
            </a:pPr>
            <a:r>
              <a:rPr kumimoji="0" lang="en-US" altLang="da-DK" sz="2400" b="0" u="none" strike="noStrike" spc="750" normalizeH="0" dirty="0" err="1">
                <a:ln>
                  <a:noFill/>
                </a:ln>
                <a:solidFill>
                  <a:schemeClr val="bg1"/>
                </a:solidFill>
                <a:effectLst/>
              </a:rPr>
              <a:t>Undervisningen</a:t>
            </a:r>
            <a:r>
              <a:rPr kumimoji="0" lang="en-US" altLang="da-DK" sz="2400" b="0" u="none" strike="noStrike" spc="750" normalizeH="0" dirty="0">
                <a:ln>
                  <a:noFill/>
                </a:ln>
                <a:solidFill>
                  <a:schemeClr val="bg1"/>
                </a:solidFill>
                <a:effectLst/>
              </a:rPr>
              <a:t> giver </a:t>
            </a:r>
            <a:r>
              <a:rPr kumimoji="0" lang="en-US" altLang="da-DK" sz="2400" b="0" u="none" strike="noStrike" spc="750" normalizeH="0" dirty="0" err="1">
                <a:ln>
                  <a:noFill/>
                </a:ln>
                <a:solidFill>
                  <a:schemeClr val="bg1"/>
                </a:solidFill>
                <a:effectLst/>
              </a:rPr>
              <a:t>mig</a:t>
            </a:r>
            <a:r>
              <a:rPr kumimoji="0" lang="en-US" altLang="da-DK" sz="2400" b="0" u="none" strike="noStrike" spc="750" normalizeH="0" dirty="0">
                <a:ln>
                  <a:noFill/>
                </a:ln>
                <a:solidFill>
                  <a:schemeClr val="bg1"/>
                </a:solidFill>
                <a:effectLst/>
              </a:rPr>
              <a:t> </a:t>
            </a:r>
            <a:r>
              <a:rPr kumimoji="0" lang="en-US" altLang="da-DK" sz="2400" b="0" u="none" strike="noStrike" spc="750" normalizeH="0" dirty="0" err="1">
                <a:ln>
                  <a:noFill/>
                </a:ln>
                <a:solidFill>
                  <a:schemeClr val="bg1"/>
                </a:solidFill>
                <a:effectLst/>
              </a:rPr>
              <a:t>lyst</a:t>
            </a:r>
            <a:r>
              <a:rPr kumimoji="0" lang="en-US" altLang="da-DK" sz="2400" b="0" u="none" strike="noStrike" spc="750" normalizeH="0" dirty="0">
                <a:ln>
                  <a:noFill/>
                </a:ln>
                <a:solidFill>
                  <a:schemeClr val="bg1"/>
                </a:solidFill>
                <a:effectLst/>
              </a:rPr>
              <a:t> </a:t>
            </a:r>
            <a:r>
              <a:rPr kumimoji="0" lang="en-US" altLang="da-DK" sz="2400" b="0" u="none" strike="noStrike" spc="750" normalizeH="0" dirty="0" err="1">
                <a:ln>
                  <a:noFill/>
                </a:ln>
                <a:solidFill>
                  <a:schemeClr val="bg1"/>
                </a:solidFill>
                <a:effectLst/>
              </a:rPr>
              <a:t>til</a:t>
            </a:r>
            <a:r>
              <a:rPr kumimoji="0" lang="en-US" altLang="da-DK" sz="2400" b="0" u="none" strike="noStrike" spc="750" normalizeH="0" dirty="0">
                <a:ln>
                  <a:noFill/>
                </a:ln>
                <a:solidFill>
                  <a:schemeClr val="bg1"/>
                </a:solidFill>
                <a:effectLst/>
              </a:rPr>
              <a:t> at </a:t>
            </a:r>
            <a:r>
              <a:rPr kumimoji="0" lang="en-US" altLang="da-DK" sz="2400" b="0" u="none" strike="noStrike" spc="750" normalizeH="0" dirty="0" err="1">
                <a:ln>
                  <a:noFill/>
                </a:ln>
                <a:solidFill>
                  <a:schemeClr val="bg1"/>
                </a:solidFill>
                <a:effectLst/>
              </a:rPr>
              <a:t>lære</a:t>
            </a:r>
            <a:r>
              <a:rPr kumimoji="0" lang="en-US" altLang="da-DK" sz="2400" b="0" u="none" strike="noStrike" spc="750" normalizeH="0" dirty="0">
                <a:ln>
                  <a:noFill/>
                </a:ln>
                <a:solidFill>
                  <a:schemeClr val="bg1"/>
                </a:solidFill>
                <a:effectLst/>
              </a:rPr>
              <a:t> mere</a:t>
            </a:r>
          </a:p>
          <a:p>
            <a:pPr marL="0" marR="0" lvl="0" indent="0" algn="r" fontAlgn="base">
              <a:spcAft>
                <a:spcPct val="0"/>
              </a:spcAft>
              <a:buClrTx/>
              <a:buSzTx/>
              <a:tabLst/>
            </a:pPr>
            <a:endParaRPr kumimoji="0" lang="en-US" altLang="da-DK" sz="1800" u="none" strike="noStrike" spc="750" normalizeH="0" dirty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graphicFrame>
        <p:nvGraphicFramePr>
          <p:cNvPr id="4" name="Pladsholder til indhold 3">
            <a:extLst>
              <a:ext uri="{FF2B5EF4-FFF2-40B4-BE49-F238E27FC236}">
                <a16:creationId xmlns:a16="http://schemas.microsoft.com/office/drawing/2014/main" id="{554FC687-0895-DF49-2448-386B6E6A054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0816110"/>
              </p:ext>
            </p:extLst>
          </p:nvPr>
        </p:nvGraphicFramePr>
        <p:xfrm>
          <a:off x="4503619" y="2324938"/>
          <a:ext cx="7214140" cy="221564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54538">
                  <a:extLst>
                    <a:ext uri="{9D8B030D-6E8A-4147-A177-3AD203B41FA5}">
                      <a16:colId xmlns:a16="http://schemas.microsoft.com/office/drawing/2014/main" val="667218261"/>
                    </a:ext>
                  </a:extLst>
                </a:gridCol>
                <a:gridCol w="943267">
                  <a:extLst>
                    <a:ext uri="{9D8B030D-6E8A-4147-A177-3AD203B41FA5}">
                      <a16:colId xmlns:a16="http://schemas.microsoft.com/office/drawing/2014/main" val="560592835"/>
                    </a:ext>
                  </a:extLst>
                </a:gridCol>
                <a:gridCol w="943267">
                  <a:extLst>
                    <a:ext uri="{9D8B030D-6E8A-4147-A177-3AD203B41FA5}">
                      <a16:colId xmlns:a16="http://schemas.microsoft.com/office/drawing/2014/main" val="514265001"/>
                    </a:ext>
                  </a:extLst>
                </a:gridCol>
                <a:gridCol w="943267">
                  <a:extLst>
                    <a:ext uri="{9D8B030D-6E8A-4147-A177-3AD203B41FA5}">
                      <a16:colId xmlns:a16="http://schemas.microsoft.com/office/drawing/2014/main" val="2027858780"/>
                    </a:ext>
                  </a:extLst>
                </a:gridCol>
                <a:gridCol w="943267">
                  <a:extLst>
                    <a:ext uri="{9D8B030D-6E8A-4147-A177-3AD203B41FA5}">
                      <a16:colId xmlns:a16="http://schemas.microsoft.com/office/drawing/2014/main" val="723851916"/>
                    </a:ext>
                  </a:extLst>
                </a:gridCol>
                <a:gridCol w="943267">
                  <a:extLst>
                    <a:ext uri="{9D8B030D-6E8A-4147-A177-3AD203B41FA5}">
                      <a16:colId xmlns:a16="http://schemas.microsoft.com/office/drawing/2014/main" val="2944994822"/>
                    </a:ext>
                  </a:extLst>
                </a:gridCol>
                <a:gridCol w="943267">
                  <a:extLst>
                    <a:ext uri="{9D8B030D-6E8A-4147-A177-3AD203B41FA5}">
                      <a16:colId xmlns:a16="http://schemas.microsoft.com/office/drawing/2014/main" val="2696456064"/>
                    </a:ext>
                  </a:extLst>
                </a:gridCol>
              </a:tblGrid>
              <a:tr h="3776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2000">
                          <a:effectLst/>
                        </a:rPr>
                        <a:t> </a:t>
                      </a:r>
                      <a:endParaRPr lang="da-DK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151" marR="1251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2000">
                          <a:effectLst/>
                        </a:rPr>
                        <a:t>4.kl</a:t>
                      </a:r>
                      <a:endParaRPr lang="da-DK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151" marR="1251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2000">
                          <a:effectLst/>
                        </a:rPr>
                        <a:t>5.kl</a:t>
                      </a:r>
                      <a:endParaRPr lang="da-DK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151" marR="1251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2000">
                          <a:effectLst/>
                        </a:rPr>
                        <a:t>6.kl</a:t>
                      </a:r>
                      <a:endParaRPr lang="da-DK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151" marR="1251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2000">
                          <a:effectLst/>
                        </a:rPr>
                        <a:t>7.kl</a:t>
                      </a:r>
                      <a:endParaRPr lang="da-DK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151" marR="1251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2000">
                          <a:effectLst/>
                        </a:rPr>
                        <a:t>8.kl</a:t>
                      </a:r>
                      <a:endParaRPr lang="da-DK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151" marR="1251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2000">
                          <a:effectLst/>
                        </a:rPr>
                        <a:t>9.kl</a:t>
                      </a:r>
                      <a:endParaRPr lang="da-DK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151" marR="125151" marT="0" marB="0"/>
                </a:tc>
                <a:extLst>
                  <a:ext uri="{0D108BD9-81ED-4DB2-BD59-A6C34878D82A}">
                    <a16:rowId xmlns:a16="http://schemas.microsoft.com/office/drawing/2014/main" val="2730146227"/>
                  </a:ext>
                </a:extLst>
              </a:tr>
              <a:tr h="3776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2000">
                          <a:effectLst/>
                        </a:rPr>
                        <a:t>Klassetrin</a:t>
                      </a:r>
                      <a:endParaRPr lang="da-DK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151" marR="1251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2000">
                          <a:effectLst/>
                        </a:rPr>
                        <a:t>66%</a:t>
                      </a:r>
                      <a:endParaRPr lang="da-DK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151" marR="1251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2000">
                          <a:effectLst/>
                        </a:rPr>
                        <a:t>58%</a:t>
                      </a:r>
                      <a:endParaRPr lang="da-DK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151" marR="1251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2000">
                          <a:effectLst/>
                        </a:rPr>
                        <a:t>27%</a:t>
                      </a:r>
                      <a:endParaRPr lang="da-DK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151" marR="1251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2000">
                          <a:effectLst/>
                        </a:rPr>
                        <a:t>28%</a:t>
                      </a:r>
                      <a:endParaRPr lang="da-DK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151" marR="1251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2000">
                          <a:effectLst/>
                        </a:rPr>
                        <a:t>37%</a:t>
                      </a:r>
                      <a:endParaRPr lang="da-DK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151" marR="1251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2000">
                          <a:effectLst/>
                        </a:rPr>
                        <a:t>30%</a:t>
                      </a:r>
                      <a:endParaRPr lang="da-DK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151" marR="125151" marT="0" marB="0"/>
                </a:tc>
                <a:extLst>
                  <a:ext uri="{0D108BD9-81ED-4DB2-BD59-A6C34878D82A}">
                    <a16:rowId xmlns:a16="http://schemas.microsoft.com/office/drawing/2014/main" val="1142196090"/>
                  </a:ext>
                </a:extLst>
              </a:tr>
              <a:tr h="3776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2000">
                          <a:effectLst/>
                        </a:rPr>
                        <a:t>Skolen</a:t>
                      </a:r>
                      <a:endParaRPr lang="da-DK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151" marR="1251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2000">
                          <a:effectLst/>
                        </a:rPr>
                        <a:t>50%</a:t>
                      </a:r>
                      <a:endParaRPr lang="da-DK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151" marR="1251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2000">
                          <a:effectLst/>
                        </a:rPr>
                        <a:t> </a:t>
                      </a:r>
                      <a:endParaRPr lang="da-DK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151" marR="1251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2000">
                          <a:effectLst/>
                        </a:rPr>
                        <a:t> </a:t>
                      </a:r>
                      <a:endParaRPr lang="da-DK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151" marR="1251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2000">
                          <a:effectLst/>
                        </a:rPr>
                        <a:t>31%</a:t>
                      </a:r>
                      <a:endParaRPr lang="da-DK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151" marR="1251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2000">
                          <a:effectLst/>
                        </a:rPr>
                        <a:t> </a:t>
                      </a:r>
                      <a:endParaRPr lang="da-DK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151" marR="1251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2000">
                          <a:effectLst/>
                        </a:rPr>
                        <a:t> </a:t>
                      </a:r>
                      <a:endParaRPr lang="da-DK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151" marR="125151" marT="0" marB="0"/>
                </a:tc>
                <a:extLst>
                  <a:ext uri="{0D108BD9-81ED-4DB2-BD59-A6C34878D82A}">
                    <a16:rowId xmlns:a16="http://schemas.microsoft.com/office/drawing/2014/main" val="3397038389"/>
                  </a:ext>
                </a:extLst>
              </a:tr>
              <a:tr h="7050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2000">
                          <a:effectLst/>
                        </a:rPr>
                        <a:t>Distrikt Vest</a:t>
                      </a:r>
                      <a:endParaRPr lang="da-DK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151" marR="1251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2000">
                          <a:effectLst/>
                        </a:rPr>
                        <a:t>34%</a:t>
                      </a:r>
                      <a:endParaRPr lang="da-DK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151" marR="1251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2000">
                          <a:effectLst/>
                        </a:rPr>
                        <a:t> </a:t>
                      </a:r>
                      <a:endParaRPr lang="da-DK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151" marR="1251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2000">
                          <a:effectLst/>
                        </a:rPr>
                        <a:t> </a:t>
                      </a:r>
                      <a:endParaRPr lang="da-DK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151" marR="1251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2000">
                          <a:effectLst/>
                        </a:rPr>
                        <a:t>25%</a:t>
                      </a:r>
                      <a:endParaRPr lang="da-DK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151" marR="1251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2000">
                          <a:effectLst/>
                        </a:rPr>
                        <a:t> </a:t>
                      </a:r>
                      <a:endParaRPr lang="da-DK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151" marR="1251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2000">
                          <a:effectLst/>
                        </a:rPr>
                        <a:t> </a:t>
                      </a:r>
                      <a:endParaRPr lang="da-DK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151" marR="125151" marT="0" marB="0"/>
                </a:tc>
                <a:extLst>
                  <a:ext uri="{0D108BD9-81ED-4DB2-BD59-A6C34878D82A}">
                    <a16:rowId xmlns:a16="http://schemas.microsoft.com/office/drawing/2014/main" val="2181250550"/>
                  </a:ext>
                </a:extLst>
              </a:tr>
              <a:tr h="3776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2000">
                          <a:effectLst/>
                        </a:rPr>
                        <a:t>B&amp;U</a:t>
                      </a:r>
                      <a:endParaRPr lang="da-DK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151" marR="1251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2000">
                          <a:effectLst/>
                        </a:rPr>
                        <a:t>33%</a:t>
                      </a:r>
                      <a:endParaRPr lang="da-DK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151" marR="1251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2000">
                          <a:effectLst/>
                        </a:rPr>
                        <a:t> </a:t>
                      </a:r>
                      <a:endParaRPr lang="da-DK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151" marR="1251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2000">
                          <a:effectLst/>
                        </a:rPr>
                        <a:t> </a:t>
                      </a:r>
                      <a:endParaRPr lang="da-DK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151" marR="1251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2000">
                          <a:effectLst/>
                        </a:rPr>
                        <a:t>26%</a:t>
                      </a:r>
                      <a:endParaRPr lang="da-DK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151" marR="1251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2000">
                          <a:effectLst/>
                        </a:rPr>
                        <a:t> </a:t>
                      </a:r>
                      <a:endParaRPr lang="da-DK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151" marR="1251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2000">
                          <a:effectLst/>
                        </a:rPr>
                        <a:t> </a:t>
                      </a:r>
                      <a:endParaRPr lang="da-DK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151" marR="125151" marT="0" marB="0"/>
                </a:tc>
                <a:extLst>
                  <a:ext uri="{0D108BD9-81ED-4DB2-BD59-A6C34878D82A}">
                    <a16:rowId xmlns:a16="http://schemas.microsoft.com/office/drawing/2014/main" val="17207547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28273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40BF4A1-714C-419E-A19F-578DE93BE0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F91A9BD-D57F-4941-931F-40597AB3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409317" y="1410082"/>
            <a:ext cx="6858000" cy="4037835"/>
          </a:xfrm>
          <a:prstGeom prst="rect">
            <a:avLst/>
          </a:prstGeom>
          <a:gradFill>
            <a:gsLst>
              <a:gs pos="8000">
                <a:schemeClr val="accent6"/>
              </a:gs>
              <a:gs pos="100000">
                <a:schemeClr val="accent5">
                  <a:alpha val="89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54DB264-9467-4730-B9E9-C9A97DD669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790128" y="3609527"/>
            <a:ext cx="2458347" cy="4038601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99000">
                <a:schemeClr val="accent2"/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BB097F88-2120-47B4-B891-5B28F66BBD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64227" y="1757079"/>
            <a:ext cx="3900088" cy="4178958"/>
          </a:xfrm>
          <a:custGeom>
            <a:avLst/>
            <a:gdLst>
              <a:gd name="connsiteX0" fmla="*/ 2431956 w 3900088"/>
              <a:gd name="connsiteY0" fmla="*/ 93939 h 4178958"/>
              <a:gd name="connsiteX1" fmla="*/ 3900088 w 3900088"/>
              <a:gd name="connsiteY1" fmla="*/ 2089479 h 4178958"/>
              <a:gd name="connsiteX2" fmla="*/ 1810609 w 3900088"/>
              <a:gd name="connsiteY2" fmla="*/ 4178958 h 4178958"/>
              <a:gd name="connsiteX3" fmla="*/ 77980 w 3900088"/>
              <a:gd name="connsiteY3" fmla="*/ 3257727 h 4178958"/>
              <a:gd name="connsiteX4" fmla="*/ 0 w 3900088"/>
              <a:gd name="connsiteY4" fmla="*/ 3129367 h 4178958"/>
              <a:gd name="connsiteX5" fmla="*/ 831517 w 3900088"/>
              <a:gd name="connsiteY5" fmla="*/ 244059 h 4178958"/>
              <a:gd name="connsiteX6" fmla="*/ 997290 w 3900088"/>
              <a:gd name="connsiteY6" fmla="*/ 164202 h 4178958"/>
              <a:gd name="connsiteX7" fmla="*/ 1810609 w 3900088"/>
              <a:gd name="connsiteY7" fmla="*/ 0 h 4178958"/>
              <a:gd name="connsiteX8" fmla="*/ 2431956 w 3900088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088" h="4178958">
                <a:moveTo>
                  <a:pt x="2431956" y="93939"/>
                </a:moveTo>
                <a:cubicBezTo>
                  <a:pt x="3282517" y="358491"/>
                  <a:pt x="3900088" y="1151865"/>
                  <a:pt x="3900088" y="2089479"/>
                </a:cubicBezTo>
                <a:cubicBezTo>
                  <a:pt x="3900088" y="3243466"/>
                  <a:pt x="2964596" y="4178958"/>
                  <a:pt x="1810609" y="4178958"/>
                </a:cubicBezTo>
                <a:cubicBezTo>
                  <a:pt x="1089367" y="4178958"/>
                  <a:pt x="453475" y="3813531"/>
                  <a:pt x="77980" y="3257727"/>
                </a:cubicBezTo>
                <a:lnTo>
                  <a:pt x="0" y="3129367"/>
                </a:lnTo>
                <a:lnTo>
                  <a:pt x="831517" y="244059"/>
                </a:lnTo>
                <a:lnTo>
                  <a:pt x="997290" y="164202"/>
                </a:lnTo>
                <a:cubicBezTo>
                  <a:pt x="1247271" y="58468"/>
                  <a:pt x="1522112" y="0"/>
                  <a:pt x="1810609" y="0"/>
                </a:cubicBezTo>
                <a:cubicBezTo>
                  <a:pt x="2026982" y="0"/>
                  <a:pt x="2235673" y="32888"/>
                  <a:pt x="2431956" y="93939"/>
                </a:cubicBezTo>
                <a:close/>
              </a:path>
            </a:pathLst>
          </a:custGeom>
          <a:gradFill>
            <a:gsLst>
              <a:gs pos="36000">
                <a:schemeClr val="accent6">
                  <a:lumMod val="60000"/>
                  <a:lumOff val="40000"/>
                  <a:alpha val="6000"/>
                </a:schemeClr>
              </a:gs>
              <a:gs pos="100000">
                <a:schemeClr val="accent6">
                  <a:alpha val="2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F9338F5-05AB-4DC5-BD1C-1A9F26C38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50099" y="411154"/>
            <a:ext cx="4395601" cy="3581400"/>
          </a:xfrm>
          <a:prstGeom prst="rect">
            <a:avLst/>
          </a:prstGeom>
          <a:gradFill>
            <a:gsLst>
              <a:gs pos="0">
                <a:schemeClr val="accent5">
                  <a:alpha val="29000"/>
                </a:schemeClr>
              </a:gs>
              <a:gs pos="100000">
                <a:schemeClr val="accent4">
                  <a:alpha val="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766D09F-18BB-BC65-D8E6-B34269E34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68280"/>
            <a:ext cx="3390645" cy="3363597"/>
          </a:xfrm>
        </p:spPr>
        <p:txBody>
          <a:bodyPr>
            <a:normAutofit/>
          </a:bodyPr>
          <a:lstStyle/>
          <a:p>
            <a:pPr algn="r"/>
            <a:r>
              <a:rPr lang="da-DK" sz="2700">
                <a:solidFill>
                  <a:schemeClr val="bg1"/>
                </a:solidFill>
              </a:rPr>
              <a:t>Årshjul- fremadrettet</a:t>
            </a:r>
          </a:p>
        </p:txBody>
      </p:sp>
      <p:graphicFrame>
        <p:nvGraphicFramePr>
          <p:cNvPr id="5" name="Pladsholder til indhold 2">
            <a:extLst>
              <a:ext uri="{FF2B5EF4-FFF2-40B4-BE49-F238E27FC236}">
                <a16:creationId xmlns:a16="http://schemas.microsoft.com/office/drawing/2014/main" id="{8466B4DD-E834-D344-3A4D-B39CC7DC894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6148249"/>
              </p:ext>
            </p:extLst>
          </p:nvPr>
        </p:nvGraphicFramePr>
        <p:xfrm>
          <a:off x="4494654" y="457200"/>
          <a:ext cx="7240146" cy="5943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403583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D4C0BBB-0042-4603-A226-6117F3FD5B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C44F520-2598-460E-9F91-B02F60830C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7404E292-5FAB-47E8-A663-A07530CED8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80FF8ED-64CE-400C-A4D5-9F943FC264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0"/>
            <a:ext cx="12191999" cy="6858000"/>
          </a:xfrm>
          <a:prstGeom prst="rect">
            <a:avLst/>
          </a:prstGeom>
          <a:gradFill>
            <a:gsLst>
              <a:gs pos="0">
                <a:schemeClr val="accent5">
                  <a:alpha val="75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68868AD-100D-45F3-B11E-8A2936712B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12191999" cy="6858000"/>
          </a:xfrm>
          <a:prstGeom prst="rect">
            <a:avLst/>
          </a:prstGeom>
          <a:gradFill>
            <a:gsLst>
              <a:gs pos="49000">
                <a:schemeClr val="accent5">
                  <a:alpha val="50000"/>
                </a:schemeClr>
              </a:gs>
              <a:gs pos="100000">
                <a:schemeClr val="accent2">
                  <a:alpha val="74000"/>
                </a:scheme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14742CC-05F9-44AC-AF98-AB6EF810E4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96001" cy="6858000"/>
          </a:xfrm>
          <a:prstGeom prst="rect">
            <a:avLst/>
          </a:prstGeom>
          <a:gradFill>
            <a:gsLst>
              <a:gs pos="0">
                <a:schemeClr val="accent2">
                  <a:alpha val="17000"/>
                </a:schemeClr>
              </a:gs>
              <a:gs pos="85000">
                <a:schemeClr val="accent4">
                  <a:alpha val="4000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: Shape 13">
            <a:extLst>
              <a:ext uri="{FF2B5EF4-FFF2-40B4-BE49-F238E27FC236}">
                <a16:creationId xmlns:a16="http://schemas.microsoft.com/office/drawing/2014/main" id="{853C77DB-C7E3-4B1F-9AD0-1EB2982A86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3460656" y="-2569189"/>
            <a:ext cx="5115722" cy="10255626"/>
          </a:xfrm>
          <a:custGeom>
            <a:avLst/>
            <a:gdLst>
              <a:gd name="connsiteX0" fmla="*/ 2065105 w 2065105"/>
              <a:gd name="connsiteY0" fmla="*/ 0 h 4139967"/>
              <a:gd name="connsiteX1" fmla="*/ 2065105 w 2065105"/>
              <a:gd name="connsiteY1" fmla="*/ 4139967 h 4139967"/>
              <a:gd name="connsiteX2" fmla="*/ 1858573 w 2065105"/>
              <a:gd name="connsiteY2" fmla="*/ 4129538 h 4139967"/>
              <a:gd name="connsiteX3" fmla="*/ 0 w 2065105"/>
              <a:gd name="connsiteY3" fmla="*/ 2069983 h 4139967"/>
              <a:gd name="connsiteX4" fmla="*/ 1858573 w 2065105"/>
              <a:gd name="connsiteY4" fmla="*/ 10428 h 41399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65105" h="4139967">
                <a:moveTo>
                  <a:pt x="2065105" y="0"/>
                </a:moveTo>
                <a:lnTo>
                  <a:pt x="2065105" y="4139967"/>
                </a:lnTo>
                <a:lnTo>
                  <a:pt x="1858573" y="4129538"/>
                </a:lnTo>
                <a:cubicBezTo>
                  <a:pt x="814640" y="4023521"/>
                  <a:pt x="0" y="3141887"/>
                  <a:pt x="0" y="2069983"/>
                </a:cubicBezTo>
                <a:cubicBezTo>
                  <a:pt x="0" y="998079"/>
                  <a:pt x="814640" y="116446"/>
                  <a:pt x="1858573" y="10428"/>
                </a:cubicBezTo>
                <a:close/>
              </a:path>
            </a:pathLst>
          </a:custGeom>
          <a:gradFill flip="none" rotWithShape="1">
            <a:gsLst>
              <a:gs pos="7000">
                <a:schemeClr val="accent4">
                  <a:lumMod val="60000"/>
                  <a:lumOff val="40000"/>
                  <a:alpha val="3000"/>
                </a:schemeClr>
              </a:gs>
              <a:gs pos="100000">
                <a:schemeClr val="accent4">
                  <a:lumMod val="60000"/>
                  <a:lumOff val="40000"/>
                  <a:alpha val="37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51FDEF9-9476-C4DF-78A2-90420A26F3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104445"/>
            <a:ext cx="9144000" cy="2826182"/>
          </a:xfrm>
        </p:spPr>
        <p:txBody>
          <a:bodyPr vert="horz" lIns="0" tIns="0" rIns="0" bIns="0" rtlCol="0" anchor="ctr">
            <a:normAutofit/>
          </a:bodyPr>
          <a:lstStyle/>
          <a:p>
            <a:pPr algn="ctr"/>
            <a:r>
              <a:rPr lang="en-US" sz="4400" spc="750">
                <a:solidFill>
                  <a:schemeClr val="bg1"/>
                </a:solidFill>
              </a:rPr>
              <a:t>Forældreloyalitet – ambassadører for skolen- hvordan gør vi bedst?</a:t>
            </a:r>
          </a:p>
        </p:txBody>
      </p:sp>
    </p:spTree>
    <p:extLst>
      <p:ext uri="{BB962C8B-B14F-4D97-AF65-F5344CB8AC3E}">
        <p14:creationId xmlns:p14="http://schemas.microsoft.com/office/powerpoint/2010/main" val="2801048309"/>
      </p:ext>
    </p:extLst>
  </p:cSld>
  <p:clrMapOvr>
    <a:masterClrMapping/>
  </p:clrMapOvr>
</p:sld>
</file>

<file path=ppt/theme/theme1.xml><?xml version="1.0" encoding="utf-8"?>
<a:theme xmlns:a="http://schemas.openxmlformats.org/drawingml/2006/main" name="GradientRiseVTI">
  <a:themeElements>
    <a:clrScheme name="AnalogousFromLightSeedRightStep">
      <a:dk1>
        <a:srgbClr val="000000"/>
      </a:dk1>
      <a:lt1>
        <a:srgbClr val="FFFFFF"/>
      </a:lt1>
      <a:dk2>
        <a:srgbClr val="3A3621"/>
      </a:dk2>
      <a:lt2>
        <a:srgbClr val="E2E8E5"/>
      </a:lt2>
      <a:accent1>
        <a:srgbClr val="EA73A4"/>
      </a:accent1>
      <a:accent2>
        <a:srgbClr val="E55454"/>
      </a:accent2>
      <a:accent3>
        <a:srgbClr val="E59053"/>
      </a:accent3>
      <a:accent4>
        <a:srgbClr val="B6A343"/>
      </a:accent4>
      <a:accent5>
        <a:srgbClr val="95AB54"/>
      </a:accent5>
      <a:accent6>
        <a:srgbClr val="69B643"/>
      </a:accent6>
      <a:hlink>
        <a:srgbClr val="578F78"/>
      </a:hlink>
      <a:folHlink>
        <a:srgbClr val="7F7F7F"/>
      </a:folHlink>
    </a:clrScheme>
    <a:fontScheme name="Avenir">
      <a:majorFont>
        <a:latin typeface="Tw Cen MT"/>
        <a:ea typeface=""/>
        <a:cs typeface=""/>
      </a:majorFont>
      <a:minorFont>
        <a:latin typeface="Tw Cen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RiseVTI" id="{C2FC082F-B444-4222-AF20-78444CCB5722}" vid="{39F213E4-0CBC-40CB-B3F6-8C5562B6B99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1f27a57-5daa-4240-845d-578cc8bddeed" xsi:nil="true"/>
    <lcf76f155ced4ddcb4097134ff3c332f xmlns="a408f06c-1694-489f-9cdc-5efa500d75a8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24B8291D849F4459D7AB60B6E79C880" ma:contentTypeVersion="16" ma:contentTypeDescription="Opret et nyt dokument." ma:contentTypeScope="" ma:versionID="9f366a685be02353ec1e8f958802b11a">
  <xsd:schema xmlns:xsd="http://www.w3.org/2001/XMLSchema" xmlns:xs="http://www.w3.org/2001/XMLSchema" xmlns:p="http://schemas.microsoft.com/office/2006/metadata/properties" xmlns:ns2="a408f06c-1694-489f-9cdc-5efa500d75a8" xmlns:ns3="31f27a57-5daa-4240-845d-578cc8bddeed" targetNamespace="http://schemas.microsoft.com/office/2006/metadata/properties" ma:root="true" ma:fieldsID="883da12bc3c5ff66092045b1a603141b" ns2:_="" ns3:_="">
    <xsd:import namespace="a408f06c-1694-489f-9cdc-5efa500d75a8"/>
    <xsd:import namespace="31f27a57-5daa-4240-845d-578cc8bddee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08f06c-1694-489f-9cdc-5efa500d75a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Billedmærker" ma:readOnly="false" ma:fieldId="{5cf76f15-5ced-4ddc-b409-7134ff3c332f}" ma:taxonomyMulti="true" ma:sspId="3fe80aff-8094-4148-a725-0517f31fcd5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1f27a57-5daa-4240-845d-578cc8bddeed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Delt med detaljer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32fb3b39-90de-4ad5-ac20-62505550e508}" ma:internalName="TaxCatchAll" ma:showField="CatchAllData" ma:web="31f27a57-5daa-4240-845d-578cc8bddee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DEBC95A-F57B-4829-A6E3-760C2C75A62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A381517-B144-42E9-B09C-804A2D03F3A9}">
  <ds:schemaRefs>
    <ds:schemaRef ds:uri="http://schemas.microsoft.com/office/2006/metadata/properties"/>
    <ds:schemaRef ds:uri="http://schemas.microsoft.com/office/infopath/2007/PartnerControls"/>
    <ds:schemaRef ds:uri="31f27a57-5daa-4240-845d-578cc8bddeed"/>
    <ds:schemaRef ds:uri="a408f06c-1694-489f-9cdc-5efa500d75a8"/>
  </ds:schemaRefs>
</ds:datastoreItem>
</file>

<file path=customXml/itemProps3.xml><?xml version="1.0" encoding="utf-8"?>
<ds:datastoreItem xmlns:ds="http://schemas.openxmlformats.org/officeDocument/2006/customXml" ds:itemID="{A94B890A-731D-4EC3-B458-0F95FC3F5FE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08f06c-1694-489f-9cdc-5efa500d75a8"/>
    <ds:schemaRef ds:uri="31f27a57-5daa-4240-845d-578cc8bddee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473</Words>
  <Application>Microsoft Office PowerPoint</Application>
  <PresentationFormat>Widescreen</PresentationFormat>
  <Paragraphs>191</Paragraphs>
  <Slides>11</Slides>
  <Notes>2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11</vt:i4>
      </vt:variant>
    </vt:vector>
  </HeadingPairs>
  <TitlesOfParts>
    <vt:vector size="15" baseType="lpstr">
      <vt:lpstr>Arial</vt:lpstr>
      <vt:lpstr>Calibri</vt:lpstr>
      <vt:lpstr>Tw Cen MT</vt:lpstr>
      <vt:lpstr>GradientRiseVTI</vt:lpstr>
      <vt:lpstr>Skolebestyrelsesmøde 14. november 2023</vt:lpstr>
      <vt:lpstr>Elevtrivsel</vt:lpstr>
      <vt:lpstr>Lærer du noget spændende</vt:lpstr>
      <vt:lpstr>Er du med til at bestemme..</vt:lpstr>
      <vt:lpstr>Lærerne er gode til at hjælpe </vt:lpstr>
      <vt:lpstr>Hjælper lærerne dig med at lære andre måder..? </vt:lpstr>
      <vt:lpstr>Undervisningen giver mig lyst til at lære mere </vt:lpstr>
      <vt:lpstr>Årshjul- fremadrettet</vt:lpstr>
      <vt:lpstr>Forældreloyalitet – ambassadører for skolen- hvordan gør vi bedst?</vt:lpstr>
      <vt:lpstr>Høring Administrative fællesskaber</vt:lpstr>
      <vt:lpstr>Proces</vt:lpstr>
    </vt:vector>
  </TitlesOfParts>
  <Company>Aarhus Kommune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AAS fredag d. 27. oktober 2023</dc:title>
  <dc:creator>Helle Mønster</dc:creator>
  <cp:lastModifiedBy>Helle Mønster</cp:lastModifiedBy>
  <cp:revision>2</cp:revision>
  <dcterms:created xsi:type="dcterms:W3CDTF">2023-10-26T17:10:57Z</dcterms:created>
  <dcterms:modified xsi:type="dcterms:W3CDTF">2023-11-14T09:55:02Z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0x010100224B8291D849F4459D7AB60B6E79C880</vt:lpwstr>
  </property>
  <property fmtid="{D5CDD505-2E9C-101B-9397-08002B2CF9AE}" pid="3" name="MediaServiceImageTags">
    <vt:lpwstr/>
  </property>
</Properties>
</file>