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4"/>
  </p:sldMasterIdLst>
  <p:notesMasterIdLst>
    <p:notesMasterId r:id="rId11"/>
  </p:notesMasterIdLst>
  <p:handoutMasterIdLst>
    <p:handoutMasterId r:id="rId12"/>
  </p:handoutMasterIdLst>
  <p:sldIdLst>
    <p:sldId id="264" r:id="rId5"/>
    <p:sldId id="282" r:id="rId6"/>
    <p:sldId id="281" r:id="rId7"/>
    <p:sldId id="283" r:id="rId8"/>
    <p:sldId id="284" r:id="rId9"/>
    <p:sldId id="285" r:id="rId10"/>
  </p:sldIdLst>
  <p:sldSz cx="12188825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9" pos="3839" userDrawn="1">
          <p15:clr>
            <a:srgbClr val="A4A3A4"/>
          </p15:clr>
        </p15:guide>
        <p15:guide id="10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howGuides="1">
      <p:cViewPr varScale="1">
        <p:scale>
          <a:sx n="67" d="100"/>
          <a:sy n="67" d="100"/>
        </p:scale>
        <p:origin x="644" y="44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3000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da-DK" dirty="0">
              <a:solidFill>
                <a:schemeClr val="tx2"/>
              </a:solidFill>
            </a:endParaRPr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12EEB852-CAF2-4B29-887B-B2C5138BC861}" type="datetime1">
              <a:rPr lang="da-DK" smtClean="0">
                <a:solidFill>
                  <a:schemeClr val="tx2"/>
                </a:solidFill>
              </a:rPr>
              <a:t>31-01-2022</a:t>
            </a:fld>
            <a:endParaRPr lang="da-DK" dirty="0">
              <a:solidFill>
                <a:schemeClr val="tx2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da-DK" dirty="0">
              <a:solidFill>
                <a:schemeClr val="tx2"/>
              </a:solidFill>
            </a:endParaRP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CFD77566-CD65-4859-9FA1-43956DC85B8C}" type="slidenum">
              <a:rPr lang="da-DK">
                <a:solidFill>
                  <a:schemeClr val="tx2"/>
                </a:solidFill>
              </a:rPr>
              <a:pPr algn="r" rtl="0"/>
              <a:t>‹nr.›</a:t>
            </a:fld>
            <a:endParaRPr lang="da-DK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>
                <a:solidFill>
                  <a:schemeClr val="tx2"/>
                </a:solidFill>
              </a:defRPr>
            </a:lvl1pPr>
          </a:lstStyle>
          <a:p>
            <a:pPr rtl="0"/>
            <a:endParaRPr lang="da-DK" noProof="0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>
                <a:solidFill>
                  <a:schemeClr val="tx2"/>
                </a:solidFill>
              </a:defRPr>
            </a:lvl1pPr>
          </a:lstStyle>
          <a:p>
            <a:fld id="{2575BCDB-CEAB-4D0E-A37C-4BF204E32E7F}" type="datetime1">
              <a:rPr lang="da-DK" smtClean="0"/>
              <a:pPr/>
              <a:t>31-01-2022</a:t>
            </a:fld>
            <a:endParaRPr lang="da-DK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a-DK" noProof="0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a-DK" noProof="0" dirty="0"/>
              <a:t>Klik for at redigere teksttypografier i master</a:t>
            </a:r>
          </a:p>
          <a:p>
            <a:pPr lvl="1" rtl="0"/>
            <a:r>
              <a:rPr lang="da-DK" noProof="0" dirty="0"/>
              <a:t>Andet niveau</a:t>
            </a:r>
          </a:p>
          <a:p>
            <a:pPr lvl="2" rtl="0"/>
            <a:r>
              <a:rPr lang="da-DK" noProof="0" dirty="0"/>
              <a:t>Tredje niveau</a:t>
            </a:r>
          </a:p>
          <a:p>
            <a:pPr lvl="3" rtl="0"/>
            <a:r>
              <a:rPr lang="da-DK" noProof="0" dirty="0"/>
              <a:t>Fjerde niveau</a:t>
            </a:r>
          </a:p>
          <a:p>
            <a:pPr lvl="4" rtl="0"/>
            <a:r>
              <a:rPr lang="da-DK" noProof="0" dirty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>
                <a:solidFill>
                  <a:schemeClr val="tx2"/>
                </a:solidFill>
              </a:defRPr>
            </a:lvl1pPr>
          </a:lstStyle>
          <a:p>
            <a:pPr rtl="0"/>
            <a:endParaRPr lang="da-DK" noProof="0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>
                <a:solidFill>
                  <a:schemeClr val="tx2"/>
                </a:solidFill>
              </a:defRPr>
            </a:lvl1pPr>
          </a:lstStyle>
          <a:p>
            <a:fld id="{B8796F01-7154-41E0-B48B-A6921757531A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2B1A38-7E5F-41B3-BE0E-F0CEB65BBA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83F14EC1-10E5-4D93-B8CE-31D270B877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B21880E-D8F3-48EB-A870-0B8CA036A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C922-9E75-48E1-96BA-DE9383694531}" type="datetimeFigureOut">
              <a:rPr lang="da-DK" smtClean="0"/>
              <a:t>31-01-2022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BFDEA2E-C446-4C76-874A-42EF6B4B2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2ABB176-3D28-417C-A65A-415F14BC3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E35C-03EF-4635-AEFF-43744FB4B8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9798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5758BA-B860-4251-9C87-18185E1CB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140BF0F-9D50-4048-9555-B86F03696B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2BC7280-E070-4CB4-B809-B5175ACEC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6A15-8B8F-4257-B16C-2BC0E02E0672}" type="datetime1">
              <a:rPr lang="da-DK" smtClean="0"/>
              <a:pPr/>
              <a:t>31-01-2022</a:t>
            </a:fld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7587FFB-7237-4F64-843D-9E7E64801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a-DK" noProof="0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23BC43B-4F94-43BA-BB69-11E687992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591C5AD9-787D-40FA-8A4D-16A055B9AF81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39581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0BB1A0E0-8549-47EF-994D-5671CEC3FE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744BE596-5793-4702-AE72-47210E81F5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994AE8F-F99F-4D37-AC27-EC8A104FA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CD418-4BBB-4ED8-B6AC-3CBB8B78C539}" type="datetime1">
              <a:rPr lang="da-DK" smtClean="0"/>
              <a:pPr/>
              <a:t>31-01-2022</a:t>
            </a:fld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7125ABF-DCB1-419F-830C-753694EAC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a-DK" noProof="0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63CBD79-AED2-4F04-BEF0-A361F22F4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591C5AD9-787D-40FA-8A4D-16A055B9AF81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32650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610" y="539750"/>
            <a:ext cx="9257477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noProof="0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607" y="1800000"/>
            <a:ext cx="5463377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EBFBC-3EA9-44C1-B812-425A86C4EEE2}" type="datetime2">
              <a:rPr lang="da-DK" noProof="0" smtClean="0"/>
              <a:t>31. januar 2022</a:t>
            </a:fld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859873C9-BF5D-4A9A-BB31-45BBB7BABAF7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526424C-796D-4BE4-BAE8-6ACAB3C4FEA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184252" y="1800000"/>
            <a:ext cx="5463377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23A8CE66-7830-4B1C-B068-74528FAA522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607" y="6145214"/>
            <a:ext cx="5463375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D7C2635E-BF5D-473B-8DC0-E2D60A65A6F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4252" y="6145214"/>
            <a:ext cx="5463375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/>
              <a:t>Tilføj anmærkningstekst</a:t>
            </a:r>
          </a:p>
        </p:txBody>
      </p:sp>
    </p:spTree>
    <p:extLst>
      <p:ext uri="{BB962C8B-B14F-4D97-AF65-F5344CB8AC3E}">
        <p14:creationId xmlns:p14="http://schemas.microsoft.com/office/powerpoint/2010/main" val="424714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A80DCE-D91F-401C-9733-F93044512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04F3470-48D1-4EF5-9DA4-DA1C5F6CF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B919B5A-8C96-4398-BAC9-661461BCB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4989-B8CF-4D48-B0B4-93E3C3269319}" type="datetime1">
              <a:rPr lang="da-DK" smtClean="0"/>
              <a:pPr/>
              <a:t>31-01-2022</a:t>
            </a:fld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92E140A-211D-442A-AA88-31BC045F9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a-DK" noProof="0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D347AC6-E379-4C28-8EA7-8C5A60B1C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9453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EC91FB-1342-48C6-965A-671A76303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B7BB302-EA13-44DB-9150-919144C0F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BACC87B-B8F9-4000-80AF-27225B523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C922-9E75-48E1-96BA-DE9383694531}" type="datetimeFigureOut">
              <a:rPr lang="da-DK" smtClean="0"/>
              <a:t>31-01-2022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56AC9A1-4615-47A7-B8C1-A778CB7DF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4FC0CA4-1006-423E-BDAC-E227F6893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E35C-03EF-4635-AEFF-43744FB4B8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803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E720EE-0313-4301-99F6-448696E29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B1017D2-9ADF-4D80-A8C2-CF646CF7E4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9925ED6-2D52-4F35-82AD-2C8506279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F0B4036-C190-4CC3-83BC-D4F99B458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4989-B8CF-4D48-B0B4-93E3C3269319}" type="datetime1">
              <a:rPr lang="da-DK" smtClean="0"/>
              <a:pPr/>
              <a:t>31-01-2022</a:t>
            </a:fld>
            <a:endParaRPr lang="da-DK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8E9E5C5-86D1-4BF3-9DA7-93AB7AF54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a-DK" noProof="0" dirty="0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3EECCB7-6ADE-4072-A7CD-681383328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52107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FA5DBA-E93E-4A00-A72D-C072F7968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3966443-8107-4BB7-B5FD-47E978511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697DF145-717F-4A23-BC0D-F1DAEAEC36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DFEECB8-8F02-473C-B956-66E0DBE8A1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D7616292-084C-4C38-8D73-B8CE835745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F146B24D-47F4-4E14-8033-AFEF61B12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0604-508A-4A73-A0AC-1E6AF84FE0B9}" type="datetime1">
              <a:rPr lang="da-DK" smtClean="0"/>
              <a:pPr/>
              <a:t>31-01-2022</a:t>
            </a:fld>
            <a:endParaRPr lang="da-DK" dirty="0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88EF6B3D-6716-4F48-B995-C6FB36F51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a-DK" noProof="0" dirty="0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94C600EE-657F-45BD-B35B-459C5C958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B37DED6-D4C7-42EE-AB49-D2E39E64FDE4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141127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2FA90C-36E5-4E5C-99B9-1C28E2FE7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EBB51353-F801-4AF1-98D1-F2D82451F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335A5-27DC-4917-9A9D-A580B87EF02E}" type="datetime1">
              <a:rPr lang="da-DK" smtClean="0"/>
              <a:pPr/>
              <a:t>31-01-2022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EB2A8195-4408-41B3-9ABD-8318B1058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a-DK" noProof="0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971CA3D-9617-494F-A124-F3899486C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B37DED6-D4C7-42EE-AB49-D2E39E64FDE4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185532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C9307D37-882F-4DE0-BD01-23D9A8F02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A064-9609-4314-972A-44930A77D5E9}" type="datetime1">
              <a:rPr lang="da-DK" smtClean="0"/>
              <a:pPr/>
              <a:t>31-01-2022</a:t>
            </a:fld>
            <a:endParaRPr lang="da-DK" dirty="0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BB9EBCCD-31F9-4EA6-91C4-5B5187DF8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a-DK" noProof="0" dirty="0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20D0C40A-FB51-412F-BD38-D0C6B6487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B37DED6-D4C7-42EE-AB49-D2E39E64FDE4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568005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28226C-28C1-47A1-8BAA-317117E24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DCA5EAD-3608-4DFC-8E46-D7D00F124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5275D8F-0366-47E2-9675-DC31129E5D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F611931-E090-4BBC-8FE1-132DE3350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9E63-3169-4F03-9AD2-B5D6A85FB6E9}" type="datetime1">
              <a:rPr lang="da-DK" smtClean="0"/>
              <a:pPr/>
              <a:t>31-01-2022</a:t>
            </a:fld>
            <a:endParaRPr lang="da-DK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A50539F-EB60-400E-937F-C9BBD44F1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a-DK" noProof="0" dirty="0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C82584E-75AF-480C-AC0D-45724717D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DFBB78A-01B4-41F2-96B0-677A4A282832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74426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56B71A-2A64-47CD-9C58-ABBEE0D35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F1BD06D3-6A0B-4E4E-96AA-DC912EF94D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7C96235-9A47-4AFB-A29A-FED6B7B647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BA821F6-AB25-44B2-A9FD-8D9747685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75A2-7631-418B-B1C0-DB85A7BB6BBC}" type="datetime1">
              <a:rPr lang="da-DK" smtClean="0"/>
              <a:pPr/>
              <a:t>31-01-2022</a:t>
            </a:fld>
            <a:endParaRPr lang="da-DK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B845524-A129-4756-A4B6-46EF05A25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a-DK" noProof="0" dirty="0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1DFACA0-9C87-4F19-88CC-B0433CD17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DFBB78A-01B4-41F2-96B0-677A4A282832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4055297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EB33C240-2FB3-4AEC-87E0-AA1BDE9CA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3381E59-9759-4F76-B1ED-AE3DE19DB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18E1E7D-3178-4A18-94BA-F3348B8946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C4989-B8CF-4D48-B0B4-93E3C3269319}" type="datetime1">
              <a:rPr lang="da-DK" smtClean="0"/>
              <a:pPr/>
              <a:t>31-01-2022</a:t>
            </a:fld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DFEFE34-D625-4668-8909-B64D85BB27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da-DK" noProof="0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0A4247F-EAA3-49B1-8E7B-9DCAB367A1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7DED6-D4C7-42EE-AB49-D2E39E64FDE4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26737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8852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" y="0"/>
            <a:ext cx="12188521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062" y="3985"/>
            <a:ext cx="9770221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22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3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14891" y="1764407"/>
            <a:ext cx="5759346" cy="2310312"/>
          </a:xfrm>
        </p:spPr>
        <p:txBody>
          <a:bodyPr rtlCol="0">
            <a:normAutofit/>
          </a:bodyPr>
          <a:lstStyle/>
          <a:p>
            <a:pPr rtl="0"/>
            <a:r>
              <a:rPr lang="da-DK" sz="4700">
                <a:solidFill>
                  <a:schemeClr val="tx2"/>
                </a:solidFill>
              </a:rPr>
              <a:t>Skolebestyrelsesmøde 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3214891" y="4165152"/>
            <a:ext cx="5759346" cy="682079"/>
          </a:xfrm>
        </p:spPr>
        <p:txBody>
          <a:bodyPr rtlCol="0">
            <a:normAutofit/>
          </a:bodyPr>
          <a:lstStyle/>
          <a:p>
            <a:pPr rtl="0"/>
            <a:r>
              <a:rPr lang="da-DK">
                <a:solidFill>
                  <a:schemeClr val="tx2"/>
                </a:solidFill>
              </a:rPr>
              <a:t>Tirsdag d. 1. februar</a:t>
            </a:r>
          </a:p>
        </p:txBody>
      </p:sp>
    </p:spTree>
    <p:extLst>
      <p:ext uri="{BB962C8B-B14F-4D97-AF65-F5344CB8AC3E}">
        <p14:creationId xmlns:p14="http://schemas.microsoft.com/office/powerpoint/2010/main" val="365034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610" y="540502"/>
            <a:ext cx="9257477" cy="1259672"/>
          </a:xfrm>
        </p:spPr>
        <p:txBody>
          <a:bodyPr>
            <a:normAutofit fontScale="90000"/>
          </a:bodyPr>
          <a:lstStyle/>
          <a:p>
            <a:br>
              <a:rPr lang="da-DK" dirty="0"/>
            </a:br>
            <a:endParaRPr lang="da-DK" dirty="0"/>
          </a:p>
        </p:txBody>
      </p:sp>
      <p:pic>
        <p:nvPicPr>
          <p:cNvPr id="12" name="Pladsholder til indhold 1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08397" y="-37363"/>
            <a:ext cx="7151710" cy="6249693"/>
          </a:xfrm>
          <a:prstGeom prst="rect">
            <a:avLst/>
          </a:prstGeom>
        </p:spPr>
      </p:pic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EBFBC-3EA9-44C1-B812-425A86C4EEE2}" type="datetime2">
              <a:rPr lang="da-DK" noProof="0" smtClean="0"/>
              <a:t>31. januar 2022</a:t>
            </a:fld>
            <a:endParaRPr lang="da-DK" noProof="0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smtClean="0"/>
              <a:pPr/>
              <a:t>2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70000" lnSpcReduction="20000"/>
          </a:bodyPr>
          <a:lstStyle/>
          <a:p>
            <a:endParaRPr lang="da-DK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70000" lnSpcReduction="20000"/>
          </a:bodyPr>
          <a:lstStyle/>
          <a:p>
            <a:endParaRPr lang="da-DK"/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A2406BE5-4162-45EA-8370-640CF0395463}"/>
              </a:ext>
            </a:extLst>
          </p:cNvPr>
          <p:cNvSpPr txBox="1"/>
          <p:nvPr/>
        </p:nvSpPr>
        <p:spPr>
          <a:xfrm>
            <a:off x="621804" y="692696"/>
            <a:ext cx="3438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/>
              <a:t>Parallelsamfundstilsyn</a:t>
            </a:r>
          </a:p>
        </p:txBody>
      </p:sp>
    </p:spTree>
    <p:extLst>
      <p:ext uri="{BB962C8B-B14F-4D97-AF65-F5344CB8AC3E}">
        <p14:creationId xmlns:p14="http://schemas.microsoft.com/office/powerpoint/2010/main" val="3967029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a-DK" dirty="0"/>
              <a:t>Skærpet tilsyn – tre spor</a:t>
            </a:r>
          </a:p>
        </p:txBody>
      </p:sp>
      <p:sp>
        <p:nvSpPr>
          <p:cNvPr id="14" name="Pladsholder til indhold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r>
              <a:rPr lang="da-DK" dirty="0"/>
              <a:t>Fagligt løft</a:t>
            </a:r>
          </a:p>
          <a:p>
            <a:r>
              <a:rPr lang="da-DK" dirty="0"/>
              <a:t>Overgang til ungdomsuddannelse</a:t>
            </a:r>
          </a:p>
          <a:p>
            <a:r>
              <a:rPr lang="da-DK" dirty="0"/>
              <a:t>Fravær</a:t>
            </a:r>
          </a:p>
        </p:txBody>
      </p:sp>
    </p:spTree>
    <p:extLst>
      <p:ext uri="{BB962C8B-B14F-4D97-AF65-F5344CB8AC3E}">
        <p14:creationId xmlns:p14="http://schemas.microsoft.com/office/powerpoint/2010/main" val="3733862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a-DK" dirty="0"/>
              <a:t>Fravær</a:t>
            </a:r>
          </a:p>
        </p:txBody>
      </p:sp>
      <p:pic>
        <p:nvPicPr>
          <p:cNvPr id="3" name="Pladsholder til indhold 2">
            <a:extLst>
              <a:ext uri="{FF2B5EF4-FFF2-40B4-BE49-F238E27FC236}">
                <a16:creationId xmlns:a16="http://schemas.microsoft.com/office/drawing/2014/main" id="{110E30AD-4046-41AD-9130-58A80C6815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-4921" b="31710"/>
          <a:stretch/>
        </p:blipFill>
        <p:spPr>
          <a:xfrm>
            <a:off x="2226556" y="1825624"/>
            <a:ext cx="9593976" cy="3512496"/>
          </a:xfrm>
        </p:spPr>
      </p:pic>
    </p:spTree>
    <p:extLst>
      <p:ext uri="{BB962C8B-B14F-4D97-AF65-F5344CB8AC3E}">
        <p14:creationId xmlns:p14="http://schemas.microsoft.com/office/powerpoint/2010/main" val="240684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a-DK" dirty="0"/>
              <a:t>Fravær</a:t>
            </a:r>
          </a:p>
        </p:txBody>
      </p:sp>
      <p:pic>
        <p:nvPicPr>
          <p:cNvPr id="8" name="Pladsholder til indhold 7">
            <a:extLst>
              <a:ext uri="{FF2B5EF4-FFF2-40B4-BE49-F238E27FC236}">
                <a16:creationId xmlns:a16="http://schemas.microsoft.com/office/drawing/2014/main" id="{8C260D23-A036-47A0-A171-15AA21C429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834" t="26919" r="9973" b="8542"/>
          <a:stretch/>
        </p:blipFill>
        <p:spPr>
          <a:xfrm>
            <a:off x="2422004" y="1437262"/>
            <a:ext cx="8579962" cy="3983476"/>
          </a:xfrm>
        </p:spPr>
      </p:pic>
    </p:spTree>
    <p:extLst>
      <p:ext uri="{BB962C8B-B14F-4D97-AF65-F5344CB8AC3E}">
        <p14:creationId xmlns:p14="http://schemas.microsoft.com/office/powerpoint/2010/main" val="3240371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a-DK" dirty="0"/>
              <a:t>Fravær – alt fravær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9A3ED60-F139-4DF9-9B0D-86580689D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Tre årlige feedback samtaler – fokus på fravær</a:t>
            </a:r>
          </a:p>
          <a:p>
            <a:endParaRPr lang="da-DK" dirty="0"/>
          </a:p>
          <a:p>
            <a:r>
              <a:rPr lang="da-DK" dirty="0"/>
              <a:t>Læringssamtaler med alle årgange om fravær </a:t>
            </a:r>
          </a:p>
          <a:p>
            <a:pPr lvl="1"/>
            <a:r>
              <a:rPr lang="da-DK" dirty="0"/>
              <a:t>Sygdom</a:t>
            </a:r>
          </a:p>
          <a:p>
            <a:pPr lvl="1"/>
            <a:r>
              <a:rPr lang="da-DK" dirty="0"/>
              <a:t>Klat fravær </a:t>
            </a:r>
          </a:p>
          <a:p>
            <a:endParaRPr lang="da-DK" dirty="0"/>
          </a:p>
          <a:p>
            <a:r>
              <a:rPr lang="da-DK" dirty="0"/>
              <a:t>Møde med eleverne om fravær – mulige forklaringer</a:t>
            </a:r>
          </a:p>
          <a:p>
            <a:endParaRPr lang="da-DK" dirty="0"/>
          </a:p>
          <a:p>
            <a:r>
              <a:rPr lang="da-DK" dirty="0"/>
              <a:t>Trivselsteamet B&amp;U – hvordan kan de støtte os i at få fraværet ned.</a:t>
            </a:r>
          </a:p>
          <a:p>
            <a:pPr lvl="1"/>
            <a:endParaRPr lang="da-DK" dirty="0"/>
          </a:p>
          <a:p>
            <a:pPr marL="457063" lvl="1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07220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Books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Books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1f27a57-5daa-4240-845d-578cc8bddeed" xsi:nil="true"/>
    <lcf76f155ced4ddcb4097134ff3c332f xmlns="a408f06c-1694-489f-9cdc-5efa500d75a8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24B8291D849F4459D7AB60B6E79C880" ma:contentTypeVersion="15" ma:contentTypeDescription="Opret et nyt dokument." ma:contentTypeScope="" ma:versionID="d7bbd6af18b04ccf79a9e0bea984068e">
  <xsd:schema xmlns:xsd="http://www.w3.org/2001/XMLSchema" xmlns:xs="http://www.w3.org/2001/XMLSchema" xmlns:p="http://schemas.microsoft.com/office/2006/metadata/properties" xmlns:ns2="a408f06c-1694-489f-9cdc-5efa500d75a8" xmlns:ns3="31f27a57-5daa-4240-845d-578cc8bddeed" targetNamespace="http://schemas.microsoft.com/office/2006/metadata/properties" ma:root="true" ma:fieldsID="3f8d4c2ada29f307b34939b0d05c475b" ns2:_="" ns3:_="">
    <xsd:import namespace="a408f06c-1694-489f-9cdc-5efa500d75a8"/>
    <xsd:import namespace="31f27a57-5daa-4240-845d-578cc8bdde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08f06c-1694-489f-9cdc-5efa500d75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Billedmærker" ma:readOnly="false" ma:fieldId="{5cf76f15-5ced-4ddc-b409-7134ff3c332f}" ma:taxonomyMulti="true" ma:sspId="3fe80aff-8094-4148-a725-0517f31fcd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f27a57-5daa-4240-845d-578cc8bddee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2fb3b39-90de-4ad5-ac20-62505550e508}" ma:internalName="TaxCatchAll" ma:showField="CatchAllData" ma:web="31f27a57-5daa-4240-845d-578cc8bdde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B7C176-31A1-448B-BF29-3013B0B7D2FF}"/>
</file>

<file path=customXml/itemProps2.xml><?xml version="1.0" encoding="utf-8"?>
<ds:datastoreItem xmlns:ds="http://schemas.openxmlformats.org/officeDocument/2006/customXml" ds:itemID="{F301D382-32B0-43EE-932C-28906AF37617}">
  <ds:schemaRefs>
    <ds:schemaRef ds:uri="http://schemas.microsoft.com/office/2006/metadata/properties"/>
    <ds:schemaRef ds:uri="http://schemas.microsoft.com/office/infopath/2007/PartnerControls"/>
    <ds:schemaRef ds:uri="4873beb7-5857-4685-be1f-d57550cc96cc"/>
  </ds:schemaRefs>
</ds:datastoreItem>
</file>

<file path=customXml/itemProps3.xml><?xml version="1.0" encoding="utf-8"?>
<ds:datastoreItem xmlns:ds="http://schemas.openxmlformats.org/officeDocument/2006/customXml" ds:itemID="{3148DA66-87B2-49DD-90D6-06441FC3F56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69</Words>
  <Application>Microsoft Office PowerPoint</Application>
  <PresentationFormat>Brugerdefineret</PresentationFormat>
  <Paragraphs>23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Office-tema</vt:lpstr>
      <vt:lpstr>Skolebestyrelsesmøde </vt:lpstr>
      <vt:lpstr> </vt:lpstr>
      <vt:lpstr>Skærpet tilsyn – tre spor</vt:lpstr>
      <vt:lpstr>Fravær</vt:lpstr>
      <vt:lpstr>Fravær</vt:lpstr>
      <vt:lpstr>Fravær – alt fravær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Skolebestyrelsesmøde </dc:title>
  <dc:creator>Helle Mønster</dc:creator>
  <cp:lastModifiedBy>Helle Mønster</cp:lastModifiedBy>
  <cp:revision>1</cp:revision>
  <dcterms:created xsi:type="dcterms:W3CDTF">2022-01-31T12:45:07Z</dcterms:created>
  <dcterms:modified xsi:type="dcterms:W3CDTF">2022-01-31T12:59:57Z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0x010100224B8291D849F4459D7AB60B6E79C880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