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11"/>
  </p:notesMasterIdLst>
  <p:handoutMasterIdLst>
    <p:handoutMasterId r:id="rId12"/>
  </p:handoutMasterIdLst>
  <p:sldIdLst>
    <p:sldId id="264" r:id="rId5"/>
    <p:sldId id="282" r:id="rId6"/>
    <p:sldId id="281" r:id="rId7"/>
    <p:sldId id="283" r:id="rId8"/>
    <p:sldId id="284" r:id="rId9"/>
    <p:sldId id="285" r:id="rId10"/>
  </p:sldIdLst>
  <p:sldSz cx="12188825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7" d="100"/>
          <a:sy n="67" d="100"/>
        </p:scale>
        <p:origin x="644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00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2EEB852-CAF2-4B29-887B-B2C5138BC861}" type="datetime1">
              <a:rPr lang="da-DK" smtClean="0">
                <a:solidFill>
                  <a:schemeClr val="tx2"/>
                </a:solidFill>
              </a:rPr>
              <a:t>31-01-2022</a:t>
            </a:fld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CFD77566-CD65-4859-9FA1-43956DC85B8C}" type="slidenum">
              <a:rPr lang="da-DK">
                <a:solidFill>
                  <a:schemeClr val="tx2"/>
                </a:solidFill>
              </a:rPr>
              <a:pPr algn="r" rtl="0"/>
              <a:t>‹nr.›</a:t>
            </a:fld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2575BCDB-CEAB-4D0E-A37C-4BF204E32E7F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teksttypografier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B1A38-7E5F-41B3-BE0E-F0CEB65BB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3F14EC1-10E5-4D93-B8CE-31D270B87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B21880E-D8F3-48EB-A870-0B8CA036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C922-9E75-48E1-96BA-DE9383694531}" type="datetimeFigureOut">
              <a:rPr lang="da-DK" smtClean="0"/>
              <a:t>31-01-2022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BFDEA2E-C446-4C76-874A-42EF6B4B2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2ABB176-3D28-417C-A65A-415F14BC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E35C-03EF-4635-AEFF-43744FB4B8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979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758BA-B860-4251-9C87-18185E1C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140BF0F-9D50-4048-9555-B86F03696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2BC7280-E070-4CB4-B809-B5175ACE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6A15-8B8F-4257-B16C-2BC0E02E0672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587FFB-7237-4F64-843D-9E7E6480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3BC43B-4F94-43BA-BB69-11E68799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91C5AD9-787D-40FA-8A4D-16A055B9AF81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9581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BB1A0E0-8549-47EF-994D-5671CEC3F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44BE596-5793-4702-AE72-47210E81F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94AE8F-F99F-4D37-AC27-EC8A104F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D418-4BBB-4ED8-B6AC-3CBB8B78C539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7125ABF-DCB1-419F-830C-753694EA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3CBD79-AED2-4F04-BEF0-A361F22F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91C5AD9-787D-40FA-8A4D-16A055B9AF81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32650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610" y="539750"/>
            <a:ext cx="9257477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607" y="1800000"/>
            <a:ext cx="5463377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BFBC-3EA9-44C1-B812-425A86C4EEE2}" type="datetime2">
              <a:rPr lang="da-DK" noProof="0" smtClean="0"/>
              <a:t>31. januar 2022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4252" y="1800000"/>
            <a:ext cx="5463377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607" y="6145214"/>
            <a:ext cx="5463375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4252" y="6145214"/>
            <a:ext cx="5463375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24714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80DCE-D91F-401C-9733-F9304451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4F3470-48D1-4EF5-9DA4-DA1C5F6CF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919B5A-8C96-4398-BAC9-661461BCB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4989-B8CF-4D48-B0B4-93E3C3269319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2E140A-211D-442A-AA88-31BC045F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347AC6-E379-4C28-8EA7-8C5A60B1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453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C91FB-1342-48C6-965A-671A7630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B7BB302-EA13-44DB-9150-919144C0F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ACC87B-B8F9-4000-80AF-27225B52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C922-9E75-48E1-96BA-DE9383694531}" type="datetimeFigureOut">
              <a:rPr lang="da-DK" smtClean="0"/>
              <a:t>31-01-2022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6AC9A1-4615-47A7-B8C1-A778CB7D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FC0CA4-1006-423E-BDAC-E227F6893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E35C-03EF-4635-AEFF-43744FB4B8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803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720EE-0313-4301-99F6-448696E2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B1017D2-9ADF-4D80-A8C2-CF646CF7E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9925ED6-2D52-4F35-82AD-2C8506279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F0B4036-C190-4CC3-83BC-D4F99B45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4989-B8CF-4D48-B0B4-93E3C3269319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8E9E5C5-86D1-4BF3-9DA7-93AB7AF5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3EECCB7-6ADE-4072-A7CD-68138332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210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A5DBA-E93E-4A00-A72D-C072F7968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3966443-8107-4BB7-B5FD-47E97851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97DF145-717F-4A23-BC0D-F1DAEAEC3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DFEECB8-8F02-473C-B956-66E0DBE8A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7616292-084C-4C38-8D73-B8CE83574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146B24D-47F4-4E14-8033-AFEF61B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0604-508A-4A73-A0AC-1E6AF84FE0B9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8EF6B3D-6716-4F48-B995-C6FB36F5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4C600EE-657F-45BD-B35B-459C5C95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14112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FA90C-36E5-4E5C-99B9-1C28E2FE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B51353-F801-4AF1-98D1-F2D82451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35A5-27DC-4917-9A9D-A580B87EF02E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B2A8195-4408-41B3-9ABD-8318B105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971CA3D-9617-494F-A124-F3899486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18553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9307D37-882F-4DE0-BD01-23D9A8F0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064-9609-4314-972A-44930A77D5E9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B9EBCCD-31F9-4EA6-91C4-5B5187DF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0D0C40A-FB51-412F-BD38-D0C6B648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56800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8226C-28C1-47A1-8BAA-317117E2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CA5EAD-3608-4DFC-8E46-D7D00F124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5275D8F-0366-47E2-9675-DC31129E5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F611931-E090-4BBC-8FE1-132DE335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9E63-3169-4F03-9AD2-B5D6A85FB6E9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A50539F-EB60-400E-937F-C9BBD44F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C82584E-75AF-480C-AC0D-45724717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DFBB78A-01B4-41F2-96B0-677A4A282832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7442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6B71A-2A64-47CD-9C58-ABBEE0D35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1BD06D3-6A0B-4E4E-96AA-DC912EF94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7C96235-9A47-4AFB-A29A-FED6B7B64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BA821F6-AB25-44B2-A9FD-8D974768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75A2-7631-418B-B1C0-DB85A7BB6BBC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B845524-A129-4756-A4B6-46EF05A2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noProof="0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1DFACA0-9C87-4F19-88CC-B0433CD1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DFBB78A-01B4-41F2-96B0-677A4A282832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5529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B33C240-2FB3-4AEC-87E0-AA1BDE9C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3381E59-9759-4F76-B1ED-AE3DE19DB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8E1E7D-3178-4A18-94BA-F3348B894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4989-B8CF-4D48-B0B4-93E3C3269319}" type="datetime1">
              <a:rPr lang="da-DK" smtClean="0"/>
              <a:pPr/>
              <a:t>31-01-2022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DFEFE34-D625-4668-8909-B64D85BB2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A4247F-EAA3-49B1-8E7B-9DCAB367A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673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5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" y="0"/>
            <a:ext cx="1218852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062" y="3985"/>
            <a:ext cx="9770221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4891" y="1764407"/>
            <a:ext cx="5759346" cy="2310312"/>
          </a:xfrm>
        </p:spPr>
        <p:txBody>
          <a:bodyPr rtlCol="0">
            <a:normAutofit/>
          </a:bodyPr>
          <a:lstStyle/>
          <a:p>
            <a:pPr rtl="0"/>
            <a:r>
              <a:rPr lang="da-DK" sz="4700">
                <a:solidFill>
                  <a:schemeClr val="tx2"/>
                </a:solidFill>
              </a:rPr>
              <a:t>Skolebestyrelsesmøde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14891" y="4165152"/>
            <a:ext cx="5759346" cy="682079"/>
          </a:xfrm>
        </p:spPr>
        <p:txBody>
          <a:bodyPr rtlCol="0">
            <a:normAutofit/>
          </a:bodyPr>
          <a:lstStyle/>
          <a:p>
            <a:pPr rtl="0"/>
            <a:r>
              <a:rPr lang="da-DK">
                <a:solidFill>
                  <a:schemeClr val="tx2"/>
                </a:solidFill>
              </a:rPr>
              <a:t>Tirsdag d. 1. februar</a:t>
            </a:r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610" y="540502"/>
            <a:ext cx="9257477" cy="1259672"/>
          </a:xfrm>
        </p:spPr>
        <p:txBody>
          <a:bodyPr>
            <a:normAutofit fontScale="90000"/>
          </a:bodyPr>
          <a:lstStyle/>
          <a:p>
            <a:br>
              <a:rPr lang="da-DK" dirty="0"/>
            </a:br>
            <a:endParaRPr lang="da-DK" dirty="0"/>
          </a:p>
        </p:txBody>
      </p:sp>
      <p:pic>
        <p:nvPicPr>
          <p:cNvPr id="12" name="Pladsholder til indhold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8397" y="-37363"/>
            <a:ext cx="7151710" cy="62496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BFBC-3EA9-44C1-B812-425A86C4EEE2}" type="datetime2">
              <a:rPr lang="da-DK" noProof="0" smtClean="0"/>
              <a:t>31. januar 2022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endParaRPr lang="da-DK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2406BE5-4162-45EA-8370-640CF0395463}"/>
              </a:ext>
            </a:extLst>
          </p:cNvPr>
          <p:cNvSpPr txBox="1"/>
          <p:nvPr/>
        </p:nvSpPr>
        <p:spPr>
          <a:xfrm>
            <a:off x="621804" y="692696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Parallelsamfundstilsyn</a:t>
            </a:r>
          </a:p>
        </p:txBody>
      </p:sp>
    </p:spTree>
    <p:extLst>
      <p:ext uri="{BB962C8B-B14F-4D97-AF65-F5344CB8AC3E}">
        <p14:creationId xmlns:p14="http://schemas.microsoft.com/office/powerpoint/2010/main" val="396702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Skærpet tilsyn – tre spor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da-DK" dirty="0"/>
              <a:t>Fagligt løft</a:t>
            </a:r>
          </a:p>
          <a:p>
            <a:r>
              <a:rPr lang="da-DK" dirty="0"/>
              <a:t>Overgang til ungdomsuddannelse</a:t>
            </a:r>
          </a:p>
          <a:p>
            <a:r>
              <a:rPr lang="da-DK" dirty="0"/>
              <a:t>Fravær</a:t>
            </a:r>
          </a:p>
        </p:txBody>
      </p:sp>
    </p:spTree>
    <p:extLst>
      <p:ext uri="{BB962C8B-B14F-4D97-AF65-F5344CB8AC3E}">
        <p14:creationId xmlns:p14="http://schemas.microsoft.com/office/powerpoint/2010/main" val="373386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Fravær</a:t>
            </a:r>
          </a:p>
        </p:txBody>
      </p:sp>
      <p:pic>
        <p:nvPicPr>
          <p:cNvPr id="3" name="Pladsholder til indhold 2">
            <a:extLst>
              <a:ext uri="{FF2B5EF4-FFF2-40B4-BE49-F238E27FC236}">
                <a16:creationId xmlns:a16="http://schemas.microsoft.com/office/drawing/2014/main" id="{110E30AD-4046-41AD-9130-58A80C681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4921" b="31710"/>
          <a:stretch/>
        </p:blipFill>
        <p:spPr>
          <a:xfrm>
            <a:off x="2226556" y="1825624"/>
            <a:ext cx="9593976" cy="3512496"/>
          </a:xfrm>
        </p:spPr>
      </p:pic>
    </p:spTree>
    <p:extLst>
      <p:ext uri="{BB962C8B-B14F-4D97-AF65-F5344CB8AC3E}">
        <p14:creationId xmlns:p14="http://schemas.microsoft.com/office/powerpoint/2010/main" val="240684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Fravær</a:t>
            </a:r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8C260D23-A036-47A0-A171-15AA21C42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834" t="26919" r="9973" b="8542"/>
          <a:stretch/>
        </p:blipFill>
        <p:spPr>
          <a:xfrm>
            <a:off x="2422004" y="1437262"/>
            <a:ext cx="8579962" cy="3983476"/>
          </a:xfrm>
        </p:spPr>
      </p:pic>
    </p:spTree>
    <p:extLst>
      <p:ext uri="{BB962C8B-B14F-4D97-AF65-F5344CB8AC3E}">
        <p14:creationId xmlns:p14="http://schemas.microsoft.com/office/powerpoint/2010/main" val="324037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Fravær – alt fravær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9A3ED60-F139-4DF9-9B0D-86580689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Tre årlige feedback samtaler – fokus på fravær</a:t>
            </a:r>
          </a:p>
          <a:p>
            <a:endParaRPr lang="da-DK" dirty="0"/>
          </a:p>
          <a:p>
            <a:r>
              <a:rPr lang="da-DK" dirty="0"/>
              <a:t>Læringssamtaler med alle årgange om fravær </a:t>
            </a:r>
          </a:p>
          <a:p>
            <a:pPr lvl="1"/>
            <a:r>
              <a:rPr lang="da-DK" dirty="0"/>
              <a:t>Sygdom</a:t>
            </a:r>
          </a:p>
          <a:p>
            <a:pPr lvl="1"/>
            <a:r>
              <a:rPr lang="da-DK" dirty="0"/>
              <a:t>Klat fravær </a:t>
            </a:r>
          </a:p>
          <a:p>
            <a:endParaRPr lang="da-DK" dirty="0"/>
          </a:p>
          <a:p>
            <a:r>
              <a:rPr lang="da-DK" dirty="0"/>
              <a:t>Møde med eleverne om fravær – mulige forklaringer</a:t>
            </a:r>
          </a:p>
          <a:p>
            <a:endParaRPr lang="da-DK" dirty="0"/>
          </a:p>
          <a:p>
            <a:r>
              <a:rPr lang="da-DK" dirty="0"/>
              <a:t>Trivselsteamet B&amp;U – hvordan kan de støtte os i at få fraværet ned.</a:t>
            </a:r>
          </a:p>
          <a:p>
            <a:pPr lvl="1"/>
            <a:endParaRPr lang="da-DK" dirty="0"/>
          </a:p>
          <a:p>
            <a:pPr marL="457063" lvl="1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722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f27a57-5daa-4240-845d-578cc8bddeed" xsi:nil="true"/>
    <lcf76f155ced4ddcb4097134ff3c332f xmlns="a408f06c-1694-489f-9cdc-5efa500d75a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4B8291D849F4459D7AB60B6E79C880" ma:contentTypeVersion="15" ma:contentTypeDescription="Opret et nyt dokument." ma:contentTypeScope="" ma:versionID="d7bbd6af18b04ccf79a9e0bea984068e">
  <xsd:schema xmlns:xsd="http://www.w3.org/2001/XMLSchema" xmlns:xs="http://www.w3.org/2001/XMLSchema" xmlns:p="http://schemas.microsoft.com/office/2006/metadata/properties" xmlns:ns2="a408f06c-1694-489f-9cdc-5efa500d75a8" xmlns:ns3="31f27a57-5daa-4240-845d-578cc8bddeed" targetNamespace="http://schemas.microsoft.com/office/2006/metadata/properties" ma:root="true" ma:fieldsID="3f8d4c2ada29f307b34939b0d05c475b" ns2:_="" ns3:_="">
    <xsd:import namespace="a408f06c-1694-489f-9cdc-5efa500d75a8"/>
    <xsd:import namespace="31f27a57-5daa-4240-845d-578cc8bdd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8f06c-1694-489f-9cdc-5efa500d7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27a57-5daa-4240-845d-578cc8bdd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b3b39-90de-4ad5-ac20-62505550e508}" ma:internalName="TaxCatchAll" ma:showField="CatchAllData" ma:web="31f27a57-5daa-4240-845d-578cc8bdd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B7C176-31A1-448B-BF29-3013B0B7D2FF}"/>
</file>

<file path=customXml/itemProps2.xml><?xml version="1.0" encoding="utf-8"?>
<ds:datastoreItem xmlns:ds="http://schemas.openxmlformats.org/officeDocument/2006/customXml" ds:itemID="{F301D382-32B0-43EE-932C-28906AF37617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3148DA66-87B2-49DD-90D6-06441FC3F56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69</Words>
  <Application>Microsoft Office PowerPoint</Application>
  <PresentationFormat>Brugerdefineret</PresentationFormat>
  <Paragraphs>23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Office-tema</vt:lpstr>
      <vt:lpstr>Skolebestyrelsesmøde </vt:lpstr>
      <vt:lpstr> </vt:lpstr>
      <vt:lpstr>Skærpet tilsyn – tre spor</vt:lpstr>
      <vt:lpstr>Fravær</vt:lpstr>
      <vt:lpstr>Fravær</vt:lpstr>
      <vt:lpstr>Fravær – alt fravær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Skolebestyrelsesmøde </dc:title>
  <dc:creator>Helle Mønster</dc:creator>
  <cp:lastModifiedBy>Helle Mønster</cp:lastModifiedBy>
  <cp:revision>1</cp:revision>
  <dcterms:created xsi:type="dcterms:W3CDTF">2022-01-31T12:45:07Z</dcterms:created>
  <dcterms:modified xsi:type="dcterms:W3CDTF">2022-01-31T12:59:57Z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0x010100224B8291D849F4459D7AB60B6E79C880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