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  <p:sldMasterId id="2147483666" r:id="rId5"/>
  </p:sldMasterIdLst>
  <p:sldIdLst>
    <p:sldId id="256" r:id="rId6"/>
    <p:sldId id="257" r:id="rId7"/>
    <p:sldId id="258" r:id="rId8"/>
    <p:sldId id="270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le Mønster" userId="39ffc022-74f4-41d4-b421-dc00ce024c3e" providerId="ADAL" clId="{F3350602-6F4A-47DA-ADD8-20CAF3D3DD48}"/>
    <pc:docChg chg="undo custSel addSld delSld modSld addMainMaster modMainMaster">
      <pc:chgData name="Helle Mønster" userId="39ffc022-74f4-41d4-b421-dc00ce024c3e" providerId="ADAL" clId="{F3350602-6F4A-47DA-ADD8-20CAF3D3DD48}" dt="2023-12-11T13:44:34.129" v="24" actId="47"/>
      <pc:docMkLst>
        <pc:docMk/>
      </pc:docMkLst>
      <pc:sldChg chg="addSp delSp modSp mod">
        <pc:chgData name="Helle Mønster" userId="39ffc022-74f4-41d4-b421-dc00ce024c3e" providerId="ADAL" clId="{F3350602-6F4A-47DA-ADD8-20CAF3D3DD48}" dt="2023-12-11T13:43:02.657" v="2" actId="26606"/>
        <pc:sldMkLst>
          <pc:docMk/>
          <pc:sldMk cId="91890298" sldId="258"/>
        </pc:sldMkLst>
        <pc:spChg chg="add del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2" creationId="{CFE0E3F2-539E-1CA4-491E-8E9EF65D0423}"/>
          </ac:spMkLst>
        </pc:spChg>
        <pc:spChg chg="add del mod replId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2" creationId="{FA810D78-106D-933A-4001-DD6D707A40FD}"/>
          </ac:spMkLst>
        </pc:spChg>
        <pc:spChg chg="add del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3" creationId="{90ECE076-081C-31C9-7527-FA7F26ECC3B8}"/>
          </ac:spMkLst>
        </pc:spChg>
        <pc:spChg chg="add del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8" creationId="{815925C2-A704-4D47-B1C1-3FCA52512EC1}"/>
          </ac:spMkLst>
        </pc:spChg>
        <pc:spChg chg="add del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10" creationId="{01D4315C-C23C-4FD3-98DF-08C29E2292A8}"/>
          </ac:spMkLst>
        </pc:spChg>
        <pc:spChg chg="add del">
          <ac:chgData name="Helle Mønster" userId="39ffc022-74f4-41d4-b421-dc00ce024c3e" providerId="ADAL" clId="{F3350602-6F4A-47DA-ADD8-20CAF3D3DD48}" dt="2023-12-11T13:43:02.657" v="2" actId="26606"/>
          <ac:spMkLst>
            <pc:docMk/>
            <pc:sldMk cId="91890298" sldId="258"/>
            <ac:spMk id="29" creationId="{A7AE9375-4664-4DB2-922D-2782A6E439AC}"/>
          </ac:spMkLst>
        </pc:spChg>
        <pc:grpChg chg="add del">
          <ac:chgData name="Helle Mønster" userId="39ffc022-74f4-41d4-b421-dc00ce024c3e" providerId="ADAL" clId="{F3350602-6F4A-47DA-ADD8-20CAF3D3DD48}" dt="2023-12-11T13:43:02.657" v="2" actId="26606"/>
          <ac:grpSpMkLst>
            <pc:docMk/>
            <pc:sldMk cId="91890298" sldId="258"/>
            <ac:grpSpMk id="12" creationId="{5E6B47BC-43FD-4C91-8BFF-B41B99A8A39E}"/>
          </ac:grpSpMkLst>
        </pc:grpChg>
        <pc:grpChg chg="add del">
          <ac:chgData name="Helle Mønster" userId="39ffc022-74f4-41d4-b421-dc00ce024c3e" providerId="ADAL" clId="{F3350602-6F4A-47DA-ADD8-20CAF3D3DD48}" dt="2023-12-11T13:43:02.657" v="2" actId="26606"/>
          <ac:grpSpMkLst>
            <pc:docMk/>
            <pc:sldMk cId="91890298" sldId="258"/>
            <ac:grpSpMk id="16" creationId="{43F5E015-E085-4624-B431-B42414448684}"/>
          </ac:grpSpMkLst>
        </pc:grpChg>
        <pc:graphicFrameChg chg="add del">
          <ac:chgData name="Helle Mønster" userId="39ffc022-74f4-41d4-b421-dc00ce024c3e" providerId="ADAL" clId="{F3350602-6F4A-47DA-ADD8-20CAF3D3DD48}" dt="2023-12-11T13:43:02.657" v="2" actId="26606"/>
          <ac:graphicFrameMkLst>
            <pc:docMk/>
            <pc:sldMk cId="91890298" sldId="258"/>
            <ac:graphicFrameMk id="25" creationId="{15772D85-71BC-996B-93E7-2166B148ABC0}"/>
          </ac:graphicFrameMkLst>
        </pc:graphicFrameChg>
        <pc:cxnChg chg="add del">
          <ac:chgData name="Helle Mønster" userId="39ffc022-74f4-41d4-b421-dc00ce024c3e" providerId="ADAL" clId="{F3350602-6F4A-47DA-ADD8-20CAF3D3DD48}" dt="2023-12-11T13:43:02.657" v="2" actId="26606"/>
          <ac:cxnSpMkLst>
            <pc:docMk/>
            <pc:sldMk cId="91890298" sldId="258"/>
            <ac:cxnSpMk id="31" creationId="{EE504C98-6397-41C1-A8D8-2D9C4ED307E0}"/>
          </ac:cxnSpMkLst>
        </pc:cxnChg>
        <pc:cxnChg chg="add del">
          <ac:chgData name="Helle Mønster" userId="39ffc022-74f4-41d4-b421-dc00ce024c3e" providerId="ADAL" clId="{F3350602-6F4A-47DA-ADD8-20CAF3D3DD48}" dt="2023-12-11T13:43:02.657" v="2" actId="26606"/>
          <ac:cxnSpMkLst>
            <pc:docMk/>
            <pc:sldMk cId="91890298" sldId="258"/>
            <ac:cxnSpMk id="33" creationId="{17C2F6CE-0CF2-4DDD-85F5-96799A328F15}"/>
          </ac:cxnSpMkLst>
        </pc:cxnChg>
      </pc:sldChg>
      <pc:sldChg chg="add del">
        <pc:chgData name="Helle Mønster" userId="39ffc022-74f4-41d4-b421-dc00ce024c3e" providerId="ADAL" clId="{F3350602-6F4A-47DA-ADD8-20CAF3D3DD48}" dt="2023-12-11T13:44:22.370" v="23" actId="47"/>
        <pc:sldMkLst>
          <pc:docMk/>
          <pc:sldMk cId="3222143748" sldId="259"/>
        </pc:sldMkLst>
      </pc:sldChg>
      <pc:sldChg chg="add">
        <pc:chgData name="Helle Mønster" userId="39ffc022-74f4-41d4-b421-dc00ce024c3e" providerId="ADAL" clId="{F3350602-6F4A-47DA-ADD8-20CAF3D3DD48}" dt="2023-12-11T13:44:16.699" v="6"/>
        <pc:sldMkLst>
          <pc:docMk/>
          <pc:sldMk cId="2684353109" sldId="260"/>
        </pc:sldMkLst>
      </pc:sldChg>
      <pc:sldChg chg="add">
        <pc:chgData name="Helle Mønster" userId="39ffc022-74f4-41d4-b421-dc00ce024c3e" providerId="ADAL" clId="{F3350602-6F4A-47DA-ADD8-20CAF3D3DD48}" dt="2023-12-11T13:44:16.738" v="8"/>
        <pc:sldMkLst>
          <pc:docMk/>
          <pc:sldMk cId="3592781454" sldId="261"/>
        </pc:sldMkLst>
      </pc:sldChg>
      <pc:sldChg chg="add">
        <pc:chgData name="Helle Mønster" userId="39ffc022-74f4-41d4-b421-dc00ce024c3e" providerId="ADAL" clId="{F3350602-6F4A-47DA-ADD8-20CAF3D3DD48}" dt="2023-12-11T13:44:16.787" v="10"/>
        <pc:sldMkLst>
          <pc:docMk/>
          <pc:sldMk cId="2893428315" sldId="262"/>
        </pc:sldMkLst>
      </pc:sldChg>
      <pc:sldChg chg="add del">
        <pc:chgData name="Helle Mønster" userId="39ffc022-74f4-41d4-b421-dc00ce024c3e" providerId="ADAL" clId="{F3350602-6F4A-47DA-ADD8-20CAF3D3DD48}" dt="2023-12-11T13:44:34.129" v="24" actId="47"/>
        <pc:sldMkLst>
          <pc:docMk/>
          <pc:sldMk cId="393818234" sldId="263"/>
        </pc:sldMkLst>
      </pc:sldChg>
      <pc:sldChg chg="add">
        <pc:chgData name="Helle Mønster" userId="39ffc022-74f4-41d4-b421-dc00ce024c3e" providerId="ADAL" clId="{F3350602-6F4A-47DA-ADD8-20CAF3D3DD48}" dt="2023-12-11T13:44:16.855" v="14"/>
        <pc:sldMkLst>
          <pc:docMk/>
          <pc:sldMk cId="2202238826" sldId="264"/>
        </pc:sldMkLst>
      </pc:sldChg>
      <pc:sldChg chg="add">
        <pc:chgData name="Helle Mønster" userId="39ffc022-74f4-41d4-b421-dc00ce024c3e" providerId="ADAL" clId="{F3350602-6F4A-47DA-ADD8-20CAF3D3DD48}" dt="2023-12-11T13:44:16.897" v="16"/>
        <pc:sldMkLst>
          <pc:docMk/>
          <pc:sldMk cId="950752452" sldId="265"/>
        </pc:sldMkLst>
      </pc:sldChg>
      <pc:sldChg chg="add">
        <pc:chgData name="Helle Mønster" userId="39ffc022-74f4-41d4-b421-dc00ce024c3e" providerId="ADAL" clId="{F3350602-6F4A-47DA-ADD8-20CAF3D3DD48}" dt="2023-12-11T13:44:16.934" v="18"/>
        <pc:sldMkLst>
          <pc:docMk/>
          <pc:sldMk cId="3257536968" sldId="266"/>
        </pc:sldMkLst>
      </pc:sldChg>
      <pc:sldChg chg="add">
        <pc:chgData name="Helle Mønster" userId="39ffc022-74f4-41d4-b421-dc00ce024c3e" providerId="ADAL" clId="{F3350602-6F4A-47DA-ADD8-20CAF3D3DD48}" dt="2023-12-11T13:44:16.966" v="20"/>
        <pc:sldMkLst>
          <pc:docMk/>
          <pc:sldMk cId="4037114921" sldId="267"/>
        </pc:sldMkLst>
      </pc:sldChg>
      <pc:sldChg chg="add">
        <pc:chgData name="Helle Mønster" userId="39ffc022-74f4-41d4-b421-dc00ce024c3e" providerId="ADAL" clId="{F3350602-6F4A-47DA-ADD8-20CAF3D3DD48}" dt="2023-12-11T13:44:16.990" v="22"/>
        <pc:sldMkLst>
          <pc:docMk/>
          <pc:sldMk cId="1672199541" sldId="268"/>
        </pc:sldMkLst>
      </pc:sldChg>
      <pc:sldMasterChg chg="add addSldLayout">
        <pc:chgData name="Helle Mønster" userId="39ffc022-74f4-41d4-b421-dc00ce024c3e" providerId="ADAL" clId="{F3350602-6F4A-47DA-ADD8-20CAF3D3DD48}" dt="2023-12-11T13:44:16.990" v="21" actId="27028"/>
        <pc:sldMasterMkLst>
          <pc:docMk/>
          <pc:sldMasterMk cId="0" sldId="2147483666"/>
        </pc:sldMasterMkLst>
        <pc:sldLayoutChg chg="add">
          <pc:chgData name="Helle Mønster" userId="39ffc022-74f4-41d4-b421-dc00ce024c3e" providerId="ADAL" clId="{F3350602-6F4A-47DA-ADD8-20CAF3D3DD48}" dt="2023-12-11T13:43:45.558" v="3" actId="27028"/>
          <pc:sldLayoutMkLst>
            <pc:docMk/>
            <pc:sldMasterMk cId="0" sldId="2147483666"/>
            <pc:sldLayoutMk cId="0" sldId="2147483648"/>
          </pc:sldLayoutMkLst>
        </pc:sldLayoutChg>
        <pc:sldLayoutChg chg="add">
          <pc:chgData name="Helle Mønster" userId="39ffc022-74f4-41d4-b421-dc00ce024c3e" providerId="ADAL" clId="{F3350602-6F4A-47DA-ADD8-20CAF3D3DD48}" dt="2023-12-11T13:44:16.738" v="7" actId="27028"/>
          <pc:sldLayoutMkLst>
            <pc:docMk/>
            <pc:sldMasterMk cId="0" sldId="2147483666"/>
            <pc:sldLayoutMk cId="0" sldId="2147483649"/>
          </pc:sldLayoutMkLst>
        </pc:sldLayoutChg>
        <pc:sldLayoutChg chg="add">
          <pc:chgData name="Helle Mønster" userId="39ffc022-74f4-41d4-b421-dc00ce024c3e" providerId="ADAL" clId="{F3350602-6F4A-47DA-ADD8-20CAF3D3DD48}" dt="2023-12-11T13:44:16.787" v="9" actId="27028"/>
          <pc:sldLayoutMkLst>
            <pc:docMk/>
            <pc:sldMasterMk cId="0" sldId="2147483666"/>
            <pc:sldLayoutMk cId="0" sldId="2147483650"/>
          </pc:sldLayoutMkLst>
        </pc:sldLayoutChg>
        <pc:sldLayoutChg chg="add">
          <pc:chgData name="Helle Mønster" userId="39ffc022-74f4-41d4-b421-dc00ce024c3e" providerId="ADAL" clId="{F3350602-6F4A-47DA-ADD8-20CAF3D3DD48}" dt="2023-12-11T13:44:16.821" v="11" actId="27028"/>
          <pc:sldLayoutMkLst>
            <pc:docMk/>
            <pc:sldMasterMk cId="0" sldId="2147483666"/>
            <pc:sldLayoutMk cId="0" sldId="2147483651"/>
          </pc:sldLayoutMkLst>
        </pc:sldLayoutChg>
        <pc:sldLayoutChg chg="add">
          <pc:chgData name="Helle Mønster" userId="39ffc022-74f4-41d4-b421-dc00ce024c3e" providerId="ADAL" clId="{F3350602-6F4A-47DA-ADD8-20CAF3D3DD48}" dt="2023-12-11T13:44:16.855" v="13" actId="27028"/>
          <pc:sldLayoutMkLst>
            <pc:docMk/>
            <pc:sldMasterMk cId="0" sldId="2147483666"/>
            <pc:sldLayoutMk cId="0" sldId="2147483652"/>
          </pc:sldLayoutMkLst>
        </pc:sldLayoutChg>
        <pc:sldLayoutChg chg="add">
          <pc:chgData name="Helle Mønster" userId="39ffc022-74f4-41d4-b421-dc00ce024c3e" providerId="ADAL" clId="{F3350602-6F4A-47DA-ADD8-20CAF3D3DD48}" dt="2023-12-11T13:44:16.897" v="15" actId="27028"/>
          <pc:sldLayoutMkLst>
            <pc:docMk/>
            <pc:sldMasterMk cId="0" sldId="2147483666"/>
            <pc:sldLayoutMk cId="0" sldId="2147483653"/>
          </pc:sldLayoutMkLst>
        </pc:sldLayoutChg>
        <pc:sldLayoutChg chg="add">
          <pc:chgData name="Helle Mønster" userId="39ffc022-74f4-41d4-b421-dc00ce024c3e" providerId="ADAL" clId="{F3350602-6F4A-47DA-ADD8-20CAF3D3DD48}" dt="2023-12-11T13:44:16.934" v="17" actId="27028"/>
          <pc:sldLayoutMkLst>
            <pc:docMk/>
            <pc:sldMasterMk cId="0" sldId="2147483666"/>
            <pc:sldLayoutMk cId="0" sldId="2147483654"/>
          </pc:sldLayoutMkLst>
        </pc:sldLayoutChg>
        <pc:sldLayoutChg chg="add">
          <pc:chgData name="Helle Mønster" userId="39ffc022-74f4-41d4-b421-dc00ce024c3e" providerId="ADAL" clId="{F3350602-6F4A-47DA-ADD8-20CAF3D3DD48}" dt="2023-12-11T13:44:16.990" v="21" actId="27028"/>
          <pc:sldLayoutMkLst>
            <pc:docMk/>
            <pc:sldMasterMk cId="0" sldId="2147483666"/>
            <pc:sldLayoutMk cId="0" sldId="2147483656"/>
          </pc:sldLayoutMkLst>
        </pc:sldLayoutChg>
      </pc:sldMasterChg>
      <pc:sldMasterChg chg="replId modSldLayout">
        <pc:chgData name="Helle Mønster" userId="39ffc022-74f4-41d4-b421-dc00ce024c3e" providerId="ADAL" clId="{F3350602-6F4A-47DA-ADD8-20CAF3D3DD48}" dt="2023-12-11T13:44:16.990" v="21" actId="27028"/>
        <pc:sldMasterMkLst>
          <pc:docMk/>
          <pc:sldMasterMk cId="477341554" sldId="2147483667"/>
        </pc:sldMasterMkLst>
        <pc:sldLayoutChg chg="replId">
          <pc:chgData name="Helle Mønster" userId="39ffc022-74f4-41d4-b421-dc00ce024c3e" providerId="ADAL" clId="{F3350602-6F4A-47DA-ADD8-20CAF3D3DD48}" dt="2023-12-11T13:44:16.738" v="7" actId="27028"/>
          <pc:sldLayoutMkLst>
            <pc:docMk/>
            <pc:sldMasterMk cId="477341554" sldId="2147483667"/>
            <pc:sldLayoutMk cId="3361102441" sldId="2147483668"/>
          </pc:sldLayoutMkLst>
        </pc:sldLayoutChg>
        <pc:sldLayoutChg chg="replId">
          <pc:chgData name="Helle Mønster" userId="39ffc022-74f4-41d4-b421-dc00ce024c3e" providerId="ADAL" clId="{F3350602-6F4A-47DA-ADD8-20CAF3D3DD48}" dt="2023-12-11T13:44:16.787" v="9" actId="27028"/>
          <pc:sldLayoutMkLst>
            <pc:docMk/>
            <pc:sldMasterMk cId="477341554" sldId="2147483667"/>
            <pc:sldLayoutMk cId="3788134297" sldId="2147483669"/>
          </pc:sldLayoutMkLst>
        </pc:sldLayoutChg>
        <pc:sldLayoutChg chg="replId">
          <pc:chgData name="Helle Mønster" userId="39ffc022-74f4-41d4-b421-dc00ce024c3e" providerId="ADAL" clId="{F3350602-6F4A-47DA-ADD8-20CAF3D3DD48}" dt="2023-12-11T13:44:16.821" v="11" actId="27028"/>
          <pc:sldLayoutMkLst>
            <pc:docMk/>
            <pc:sldMasterMk cId="477341554" sldId="2147483667"/>
            <pc:sldLayoutMk cId="1603301241" sldId="2147483670"/>
          </pc:sldLayoutMkLst>
        </pc:sldLayoutChg>
        <pc:sldLayoutChg chg="replId">
          <pc:chgData name="Helle Mønster" userId="39ffc022-74f4-41d4-b421-dc00ce024c3e" providerId="ADAL" clId="{F3350602-6F4A-47DA-ADD8-20CAF3D3DD48}" dt="2023-12-11T13:44:16.855" v="13" actId="27028"/>
          <pc:sldLayoutMkLst>
            <pc:docMk/>
            <pc:sldMasterMk cId="477341554" sldId="2147483667"/>
            <pc:sldLayoutMk cId="2170394748" sldId="2147483671"/>
          </pc:sldLayoutMkLst>
        </pc:sldLayoutChg>
        <pc:sldLayoutChg chg="replId">
          <pc:chgData name="Helle Mønster" userId="39ffc022-74f4-41d4-b421-dc00ce024c3e" providerId="ADAL" clId="{F3350602-6F4A-47DA-ADD8-20CAF3D3DD48}" dt="2023-12-11T13:44:16.897" v="15" actId="27028"/>
          <pc:sldLayoutMkLst>
            <pc:docMk/>
            <pc:sldMasterMk cId="477341554" sldId="2147483667"/>
            <pc:sldLayoutMk cId="4154727451" sldId="2147483672"/>
          </pc:sldLayoutMkLst>
        </pc:sldLayoutChg>
        <pc:sldLayoutChg chg="replId">
          <pc:chgData name="Helle Mønster" userId="39ffc022-74f4-41d4-b421-dc00ce024c3e" providerId="ADAL" clId="{F3350602-6F4A-47DA-ADD8-20CAF3D3DD48}" dt="2023-12-11T13:44:16.934" v="17" actId="27028"/>
          <pc:sldLayoutMkLst>
            <pc:docMk/>
            <pc:sldMasterMk cId="477341554" sldId="2147483667"/>
            <pc:sldLayoutMk cId="1334503425" sldId="2147483673"/>
          </pc:sldLayoutMkLst>
        </pc:sldLayoutChg>
        <pc:sldLayoutChg chg="replId">
          <pc:chgData name="Helle Mønster" userId="39ffc022-74f4-41d4-b421-dc00ce024c3e" providerId="ADAL" clId="{F3350602-6F4A-47DA-ADD8-20CAF3D3DD48}" dt="2023-12-11T13:44:16.990" v="21" actId="27028"/>
          <pc:sldLayoutMkLst>
            <pc:docMk/>
            <pc:sldMasterMk cId="477341554" sldId="2147483667"/>
            <pc:sldLayoutMk cId="80002080" sldId="214748367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9AF53-C24B-4FFD-8D9D-3079D825445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01EF5C-2554-400D-AEBA-554D38A3CBF8}">
      <dgm:prSet/>
      <dgm:spPr/>
      <dgm:t>
        <a:bodyPr/>
        <a:lstStyle/>
        <a:p>
          <a:r>
            <a:rPr lang="da-DK"/>
            <a:t>Fra skoleåret 19/20 – indføres obligatorisk sprogprøver </a:t>
          </a:r>
          <a:endParaRPr lang="en-US"/>
        </a:p>
      </dgm:t>
    </dgm:pt>
    <dgm:pt modelId="{F0038A43-3338-47EC-8FA0-91E1C7A0885E}" type="parTrans" cxnId="{A75C45D7-7363-4790-81E4-04C7EFAE9B67}">
      <dgm:prSet/>
      <dgm:spPr/>
      <dgm:t>
        <a:bodyPr/>
        <a:lstStyle/>
        <a:p>
          <a:endParaRPr lang="en-US"/>
        </a:p>
      </dgm:t>
    </dgm:pt>
    <dgm:pt modelId="{BE7145A8-A6BB-4549-B045-63AD44218BB7}" type="sibTrans" cxnId="{A75C45D7-7363-4790-81E4-04C7EFAE9B67}">
      <dgm:prSet/>
      <dgm:spPr/>
      <dgm:t>
        <a:bodyPr/>
        <a:lstStyle/>
        <a:p>
          <a:endParaRPr lang="en-US"/>
        </a:p>
      </dgm:t>
    </dgm:pt>
    <dgm:pt modelId="{14CA491A-66A6-40F9-B381-025B68252ABE}">
      <dgm:prSet/>
      <dgm:spPr/>
      <dgm:t>
        <a:bodyPr/>
        <a:lstStyle/>
        <a:p>
          <a:r>
            <a:rPr lang="da-DK"/>
            <a:t>Skoler med mere end 30% elever fra boligområde der har været på socialministeriets liste over udsatte boligområder</a:t>
          </a:r>
          <a:endParaRPr lang="en-US"/>
        </a:p>
      </dgm:t>
    </dgm:pt>
    <dgm:pt modelId="{597B5872-22AF-4428-AD94-511986EA60F5}" type="parTrans" cxnId="{C824E22A-E047-41AC-BE81-6DD0322738CF}">
      <dgm:prSet/>
      <dgm:spPr/>
      <dgm:t>
        <a:bodyPr/>
        <a:lstStyle/>
        <a:p>
          <a:endParaRPr lang="en-US"/>
        </a:p>
      </dgm:t>
    </dgm:pt>
    <dgm:pt modelId="{9A183886-21BB-4815-813B-B972FE7EE8C9}" type="sibTrans" cxnId="{C824E22A-E047-41AC-BE81-6DD0322738CF}">
      <dgm:prSet/>
      <dgm:spPr/>
      <dgm:t>
        <a:bodyPr/>
        <a:lstStyle/>
        <a:p>
          <a:endParaRPr lang="en-US"/>
        </a:p>
      </dgm:t>
    </dgm:pt>
    <dgm:pt modelId="{85AB43E5-5143-49A7-847D-72470104111B}">
      <dgm:prSet/>
      <dgm:spPr/>
      <dgm:t>
        <a:bodyPr/>
        <a:lstStyle/>
        <a:p>
          <a:r>
            <a:rPr lang="da-DK"/>
            <a:t>Gennemføres sprogprøver på samtlige elever i bh.klasse samt </a:t>
          </a:r>
          <a:endParaRPr lang="en-US"/>
        </a:p>
      </dgm:t>
    </dgm:pt>
    <dgm:pt modelId="{62F8AACF-3185-4E63-83B4-C754C1B43193}" type="parTrans" cxnId="{72D49545-0B41-49C2-9F70-2A753A0FFB33}">
      <dgm:prSet/>
      <dgm:spPr/>
      <dgm:t>
        <a:bodyPr/>
        <a:lstStyle/>
        <a:p>
          <a:endParaRPr lang="en-US"/>
        </a:p>
      </dgm:t>
    </dgm:pt>
    <dgm:pt modelId="{3CEDE187-C0C6-4672-8FED-A5517D662C2A}" type="sibTrans" cxnId="{72D49545-0B41-49C2-9F70-2A753A0FFB33}">
      <dgm:prSet/>
      <dgm:spPr/>
      <dgm:t>
        <a:bodyPr/>
        <a:lstStyle/>
        <a:p>
          <a:endParaRPr lang="en-US"/>
        </a:p>
      </dgm:t>
    </dgm:pt>
    <dgm:pt modelId="{F6A58294-96F6-4339-95E4-C57745A6FAC7}">
      <dgm:prSet/>
      <dgm:spPr/>
      <dgm:t>
        <a:bodyPr/>
        <a:lstStyle/>
        <a:p>
          <a:r>
            <a:rPr lang="da-DK"/>
            <a:t>1.-9.klasse ( elever som vurderes sprogparat –   ophøre med at modtage DSA)</a:t>
          </a:r>
          <a:endParaRPr lang="en-US"/>
        </a:p>
      </dgm:t>
    </dgm:pt>
    <dgm:pt modelId="{391412EB-FF6C-40B6-9C40-132E2ECF7A89}" type="parTrans" cxnId="{03D4DDAC-7646-4300-B73F-E77EFA960CBC}">
      <dgm:prSet/>
      <dgm:spPr/>
      <dgm:t>
        <a:bodyPr/>
        <a:lstStyle/>
        <a:p>
          <a:endParaRPr lang="en-US"/>
        </a:p>
      </dgm:t>
    </dgm:pt>
    <dgm:pt modelId="{0BF4C161-80DE-445A-9953-19419D8CFF15}" type="sibTrans" cxnId="{03D4DDAC-7646-4300-B73F-E77EFA960CBC}">
      <dgm:prSet/>
      <dgm:spPr/>
      <dgm:t>
        <a:bodyPr/>
        <a:lstStyle/>
        <a:p>
          <a:endParaRPr lang="en-US"/>
        </a:p>
      </dgm:t>
    </dgm:pt>
    <dgm:pt modelId="{53AB06CB-B6AA-4A6D-9926-D73CD34C9608}">
      <dgm:prSet/>
      <dgm:spPr/>
      <dgm:t>
        <a:bodyPr/>
        <a:lstStyle/>
        <a:p>
          <a:r>
            <a:rPr lang="da-DK" dirty="0"/>
            <a:t>Børnehaveklassen – tre prøver, sommerskole plus prøve</a:t>
          </a:r>
        </a:p>
        <a:p>
          <a:r>
            <a:rPr lang="da-DK" dirty="0"/>
            <a:t>Ikke sprogparat=omgænger</a:t>
          </a:r>
          <a:endParaRPr lang="en-US" dirty="0"/>
        </a:p>
      </dgm:t>
    </dgm:pt>
    <dgm:pt modelId="{BEC9966D-D30F-490B-9BA9-F4144B327715}" type="parTrans" cxnId="{509EB438-7DDA-4F09-8852-075C95EF9454}">
      <dgm:prSet/>
      <dgm:spPr/>
      <dgm:t>
        <a:bodyPr/>
        <a:lstStyle/>
        <a:p>
          <a:endParaRPr lang="en-US"/>
        </a:p>
      </dgm:t>
    </dgm:pt>
    <dgm:pt modelId="{8AD87AA8-B344-483C-A6A1-4D65ED80F023}" type="sibTrans" cxnId="{509EB438-7DDA-4F09-8852-075C95EF9454}">
      <dgm:prSet/>
      <dgm:spPr/>
      <dgm:t>
        <a:bodyPr/>
        <a:lstStyle/>
        <a:p>
          <a:endParaRPr lang="en-US"/>
        </a:p>
      </dgm:t>
    </dgm:pt>
    <dgm:pt modelId="{45317C3C-E3D5-4CC8-895B-62AA60125902}">
      <dgm:prSet/>
      <dgm:spPr/>
      <dgm:t>
        <a:bodyPr/>
        <a:lstStyle/>
        <a:p>
          <a:r>
            <a:rPr lang="da-DK" dirty="0"/>
            <a:t>1.-9. klasse – tre forsøg – ikke sprogparat = omgænger medmindre omgænger i 0.klasse</a:t>
          </a:r>
          <a:endParaRPr lang="en-US" dirty="0"/>
        </a:p>
      </dgm:t>
    </dgm:pt>
    <dgm:pt modelId="{814A2BDE-5D9D-4582-B943-7AED23FC88CA}" type="parTrans" cxnId="{E5760589-FAEA-4F17-B72B-8D2C0A9E6E39}">
      <dgm:prSet/>
      <dgm:spPr/>
      <dgm:t>
        <a:bodyPr/>
        <a:lstStyle/>
        <a:p>
          <a:endParaRPr lang="en-US"/>
        </a:p>
      </dgm:t>
    </dgm:pt>
    <dgm:pt modelId="{08B23942-2933-488F-8B50-02C24ADC3CBA}" type="sibTrans" cxnId="{E5760589-FAEA-4F17-B72B-8D2C0A9E6E39}">
      <dgm:prSet/>
      <dgm:spPr/>
      <dgm:t>
        <a:bodyPr/>
        <a:lstStyle/>
        <a:p>
          <a:endParaRPr lang="en-US"/>
        </a:p>
      </dgm:t>
    </dgm:pt>
    <dgm:pt modelId="{8747B5D8-A70D-4DD6-A34E-8E986CCE1CC1}" type="pres">
      <dgm:prSet presAssocID="{E379AF53-C24B-4FFD-8D9D-3079D8254452}" presName="linear" presStyleCnt="0">
        <dgm:presLayoutVars>
          <dgm:animLvl val="lvl"/>
          <dgm:resizeHandles val="exact"/>
        </dgm:presLayoutVars>
      </dgm:prSet>
      <dgm:spPr/>
    </dgm:pt>
    <dgm:pt modelId="{F6BF4EE7-C1DD-4FB6-B138-3850D22C32B9}" type="pres">
      <dgm:prSet presAssocID="{AE01EF5C-2554-400D-AEBA-554D38A3CBF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4E3B9D5-697B-48EC-8658-51CE838E5C3B}" type="pres">
      <dgm:prSet presAssocID="{BE7145A8-A6BB-4549-B045-63AD44218BB7}" presName="spacer" presStyleCnt="0"/>
      <dgm:spPr/>
    </dgm:pt>
    <dgm:pt modelId="{1D78145E-DD58-4D35-AB1A-3AB57DA9EA76}" type="pres">
      <dgm:prSet presAssocID="{14CA491A-66A6-40F9-B381-025B68252AB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5B823E4-2E0F-48AC-A8FB-EEC09E73BC86}" type="pres">
      <dgm:prSet presAssocID="{9A183886-21BB-4815-813B-B972FE7EE8C9}" presName="spacer" presStyleCnt="0"/>
      <dgm:spPr/>
    </dgm:pt>
    <dgm:pt modelId="{910518D5-C859-4AC9-B66B-D13B99C8A78D}" type="pres">
      <dgm:prSet presAssocID="{85AB43E5-5143-49A7-847D-72470104111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727335E-A499-4FFE-904E-137E4CAD4E26}" type="pres">
      <dgm:prSet presAssocID="{3CEDE187-C0C6-4672-8FED-A5517D662C2A}" presName="spacer" presStyleCnt="0"/>
      <dgm:spPr/>
    </dgm:pt>
    <dgm:pt modelId="{4320B813-6F78-41E7-BF6C-0D70DD1AB944}" type="pres">
      <dgm:prSet presAssocID="{F6A58294-96F6-4339-95E4-C57745A6FAC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4E47A2C-F55A-490D-8C43-2F19E25983B8}" type="pres">
      <dgm:prSet presAssocID="{0BF4C161-80DE-445A-9953-19419D8CFF15}" presName="spacer" presStyleCnt="0"/>
      <dgm:spPr/>
    </dgm:pt>
    <dgm:pt modelId="{84128C87-8CA3-4D91-925C-6E3BC3C8DEEC}" type="pres">
      <dgm:prSet presAssocID="{53AB06CB-B6AA-4A6D-9926-D73CD34C960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3F8F4FC-C8F7-4754-B54C-DD11DE291FA7}" type="pres">
      <dgm:prSet presAssocID="{8AD87AA8-B344-483C-A6A1-4D65ED80F023}" presName="spacer" presStyleCnt="0"/>
      <dgm:spPr/>
    </dgm:pt>
    <dgm:pt modelId="{C02713CE-85E7-4AF5-BFC8-77948B3DE205}" type="pres">
      <dgm:prSet presAssocID="{45317C3C-E3D5-4CC8-895B-62AA6012590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9B44628-1F8C-414B-9BDE-12C5EF86C1C9}" type="presOf" srcId="{14CA491A-66A6-40F9-B381-025B68252ABE}" destId="{1D78145E-DD58-4D35-AB1A-3AB57DA9EA76}" srcOrd="0" destOrd="0" presId="urn:microsoft.com/office/officeart/2005/8/layout/vList2"/>
    <dgm:cxn modelId="{C824E22A-E047-41AC-BE81-6DD0322738CF}" srcId="{E379AF53-C24B-4FFD-8D9D-3079D8254452}" destId="{14CA491A-66A6-40F9-B381-025B68252ABE}" srcOrd="1" destOrd="0" parTransId="{597B5872-22AF-4428-AD94-511986EA60F5}" sibTransId="{9A183886-21BB-4815-813B-B972FE7EE8C9}"/>
    <dgm:cxn modelId="{509EB438-7DDA-4F09-8852-075C95EF9454}" srcId="{E379AF53-C24B-4FFD-8D9D-3079D8254452}" destId="{53AB06CB-B6AA-4A6D-9926-D73CD34C9608}" srcOrd="4" destOrd="0" parTransId="{BEC9966D-D30F-490B-9BA9-F4144B327715}" sibTransId="{8AD87AA8-B344-483C-A6A1-4D65ED80F023}"/>
    <dgm:cxn modelId="{72D49545-0B41-49C2-9F70-2A753A0FFB33}" srcId="{E379AF53-C24B-4FFD-8D9D-3079D8254452}" destId="{85AB43E5-5143-49A7-847D-72470104111B}" srcOrd="2" destOrd="0" parTransId="{62F8AACF-3185-4E63-83B4-C754C1B43193}" sibTransId="{3CEDE187-C0C6-4672-8FED-A5517D662C2A}"/>
    <dgm:cxn modelId="{54236D70-EBC8-4304-8CAB-56B60787B72F}" type="presOf" srcId="{53AB06CB-B6AA-4A6D-9926-D73CD34C9608}" destId="{84128C87-8CA3-4D91-925C-6E3BC3C8DEEC}" srcOrd="0" destOrd="0" presId="urn:microsoft.com/office/officeart/2005/8/layout/vList2"/>
    <dgm:cxn modelId="{BBABDA7F-2DD8-46D1-A715-94BA139B2795}" type="presOf" srcId="{E379AF53-C24B-4FFD-8D9D-3079D8254452}" destId="{8747B5D8-A70D-4DD6-A34E-8E986CCE1CC1}" srcOrd="0" destOrd="0" presId="urn:microsoft.com/office/officeart/2005/8/layout/vList2"/>
    <dgm:cxn modelId="{E5760589-FAEA-4F17-B72B-8D2C0A9E6E39}" srcId="{E379AF53-C24B-4FFD-8D9D-3079D8254452}" destId="{45317C3C-E3D5-4CC8-895B-62AA60125902}" srcOrd="5" destOrd="0" parTransId="{814A2BDE-5D9D-4582-B943-7AED23FC88CA}" sibTransId="{08B23942-2933-488F-8B50-02C24ADC3CBA}"/>
    <dgm:cxn modelId="{6925A592-5F8C-4E6A-B10B-4E4867E7C755}" type="presOf" srcId="{F6A58294-96F6-4339-95E4-C57745A6FAC7}" destId="{4320B813-6F78-41E7-BF6C-0D70DD1AB944}" srcOrd="0" destOrd="0" presId="urn:microsoft.com/office/officeart/2005/8/layout/vList2"/>
    <dgm:cxn modelId="{2A5755A3-B4B6-4E9E-BF23-4C4265C5C6AF}" type="presOf" srcId="{AE01EF5C-2554-400D-AEBA-554D38A3CBF8}" destId="{F6BF4EE7-C1DD-4FB6-B138-3850D22C32B9}" srcOrd="0" destOrd="0" presId="urn:microsoft.com/office/officeart/2005/8/layout/vList2"/>
    <dgm:cxn modelId="{03D4DDAC-7646-4300-B73F-E77EFA960CBC}" srcId="{E379AF53-C24B-4FFD-8D9D-3079D8254452}" destId="{F6A58294-96F6-4339-95E4-C57745A6FAC7}" srcOrd="3" destOrd="0" parTransId="{391412EB-FF6C-40B6-9C40-132E2ECF7A89}" sibTransId="{0BF4C161-80DE-445A-9953-19419D8CFF15}"/>
    <dgm:cxn modelId="{A75C45D7-7363-4790-81E4-04C7EFAE9B67}" srcId="{E379AF53-C24B-4FFD-8D9D-3079D8254452}" destId="{AE01EF5C-2554-400D-AEBA-554D38A3CBF8}" srcOrd="0" destOrd="0" parTransId="{F0038A43-3338-47EC-8FA0-91E1C7A0885E}" sibTransId="{BE7145A8-A6BB-4549-B045-63AD44218BB7}"/>
    <dgm:cxn modelId="{03883BE1-ED42-4EFA-9B71-0F6D961DE32E}" type="presOf" srcId="{45317C3C-E3D5-4CC8-895B-62AA60125902}" destId="{C02713CE-85E7-4AF5-BFC8-77948B3DE205}" srcOrd="0" destOrd="0" presId="urn:microsoft.com/office/officeart/2005/8/layout/vList2"/>
    <dgm:cxn modelId="{A61FE1EC-8155-4837-9543-CEB7EE0F7E3C}" type="presOf" srcId="{85AB43E5-5143-49A7-847D-72470104111B}" destId="{910518D5-C859-4AC9-B66B-D13B99C8A78D}" srcOrd="0" destOrd="0" presId="urn:microsoft.com/office/officeart/2005/8/layout/vList2"/>
    <dgm:cxn modelId="{0BE8A508-7B3A-44F8-9DF3-4878685AF5EB}" type="presParOf" srcId="{8747B5D8-A70D-4DD6-A34E-8E986CCE1CC1}" destId="{F6BF4EE7-C1DD-4FB6-B138-3850D22C32B9}" srcOrd="0" destOrd="0" presId="urn:microsoft.com/office/officeart/2005/8/layout/vList2"/>
    <dgm:cxn modelId="{1D463320-C250-459C-9899-122264DB28B8}" type="presParOf" srcId="{8747B5D8-A70D-4DD6-A34E-8E986CCE1CC1}" destId="{A4E3B9D5-697B-48EC-8658-51CE838E5C3B}" srcOrd="1" destOrd="0" presId="urn:microsoft.com/office/officeart/2005/8/layout/vList2"/>
    <dgm:cxn modelId="{87D277CC-78F8-4E4A-836C-3525CD451A55}" type="presParOf" srcId="{8747B5D8-A70D-4DD6-A34E-8E986CCE1CC1}" destId="{1D78145E-DD58-4D35-AB1A-3AB57DA9EA76}" srcOrd="2" destOrd="0" presId="urn:microsoft.com/office/officeart/2005/8/layout/vList2"/>
    <dgm:cxn modelId="{E9628B1E-CFC3-444B-9E6A-891ECDB88101}" type="presParOf" srcId="{8747B5D8-A70D-4DD6-A34E-8E986CCE1CC1}" destId="{45B823E4-2E0F-48AC-A8FB-EEC09E73BC86}" srcOrd="3" destOrd="0" presId="urn:microsoft.com/office/officeart/2005/8/layout/vList2"/>
    <dgm:cxn modelId="{3408650B-FAEA-477B-8191-686C9E961A76}" type="presParOf" srcId="{8747B5D8-A70D-4DD6-A34E-8E986CCE1CC1}" destId="{910518D5-C859-4AC9-B66B-D13B99C8A78D}" srcOrd="4" destOrd="0" presId="urn:microsoft.com/office/officeart/2005/8/layout/vList2"/>
    <dgm:cxn modelId="{8B5E7E5D-E974-4CC3-919B-D802292D05B6}" type="presParOf" srcId="{8747B5D8-A70D-4DD6-A34E-8E986CCE1CC1}" destId="{C727335E-A499-4FFE-904E-137E4CAD4E26}" srcOrd="5" destOrd="0" presId="urn:microsoft.com/office/officeart/2005/8/layout/vList2"/>
    <dgm:cxn modelId="{93BAA22C-B26F-41B7-84F0-2F31870E9BFE}" type="presParOf" srcId="{8747B5D8-A70D-4DD6-A34E-8E986CCE1CC1}" destId="{4320B813-6F78-41E7-BF6C-0D70DD1AB944}" srcOrd="6" destOrd="0" presId="urn:microsoft.com/office/officeart/2005/8/layout/vList2"/>
    <dgm:cxn modelId="{20C75858-DB54-4548-ADF6-745D27C94A9D}" type="presParOf" srcId="{8747B5D8-A70D-4DD6-A34E-8E986CCE1CC1}" destId="{F4E47A2C-F55A-490D-8C43-2F19E25983B8}" srcOrd="7" destOrd="0" presId="urn:microsoft.com/office/officeart/2005/8/layout/vList2"/>
    <dgm:cxn modelId="{589A68F3-48CE-4ACE-8D58-FD97DC8C474D}" type="presParOf" srcId="{8747B5D8-A70D-4DD6-A34E-8E986CCE1CC1}" destId="{84128C87-8CA3-4D91-925C-6E3BC3C8DEEC}" srcOrd="8" destOrd="0" presId="urn:microsoft.com/office/officeart/2005/8/layout/vList2"/>
    <dgm:cxn modelId="{7EAAE38D-07C0-440A-9E8A-F3B676BD69CA}" type="presParOf" srcId="{8747B5D8-A70D-4DD6-A34E-8E986CCE1CC1}" destId="{83F8F4FC-C8F7-4754-B54C-DD11DE291FA7}" srcOrd="9" destOrd="0" presId="urn:microsoft.com/office/officeart/2005/8/layout/vList2"/>
    <dgm:cxn modelId="{7C82CE82-AA8E-4DBB-ADCA-221B21E9A994}" type="presParOf" srcId="{8747B5D8-A70D-4DD6-A34E-8E986CCE1CC1}" destId="{C02713CE-85E7-4AF5-BFC8-77948B3DE20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F4EE7-C1DD-4FB6-B138-3850D22C32B9}">
      <dsp:nvSpPr>
        <dsp:cNvPr id="0" name=""/>
        <dsp:cNvSpPr/>
      </dsp:nvSpPr>
      <dsp:spPr>
        <a:xfrm>
          <a:off x="0" y="48442"/>
          <a:ext cx="4828172" cy="8874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Fra skoleåret 19/20 – indføres obligatorisk sprogprøver </a:t>
          </a:r>
          <a:endParaRPr lang="en-US" sz="1600" kern="1200"/>
        </a:p>
      </dsp:txBody>
      <dsp:txXfrm>
        <a:off x="43321" y="91763"/>
        <a:ext cx="4741530" cy="800803"/>
      </dsp:txXfrm>
    </dsp:sp>
    <dsp:sp modelId="{1D78145E-DD58-4D35-AB1A-3AB57DA9EA76}">
      <dsp:nvSpPr>
        <dsp:cNvPr id="0" name=""/>
        <dsp:cNvSpPr/>
      </dsp:nvSpPr>
      <dsp:spPr>
        <a:xfrm>
          <a:off x="0" y="981967"/>
          <a:ext cx="4828172" cy="887445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Skoler med mere end 30% elever fra boligområde der har været på socialministeriets liste over udsatte boligområder</a:t>
          </a:r>
          <a:endParaRPr lang="en-US" sz="1600" kern="1200"/>
        </a:p>
      </dsp:txBody>
      <dsp:txXfrm>
        <a:off x="43321" y="1025288"/>
        <a:ext cx="4741530" cy="800803"/>
      </dsp:txXfrm>
    </dsp:sp>
    <dsp:sp modelId="{910518D5-C859-4AC9-B66B-D13B99C8A78D}">
      <dsp:nvSpPr>
        <dsp:cNvPr id="0" name=""/>
        <dsp:cNvSpPr/>
      </dsp:nvSpPr>
      <dsp:spPr>
        <a:xfrm>
          <a:off x="0" y="1915492"/>
          <a:ext cx="4828172" cy="887445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Gennemføres sprogprøver på samtlige elever i bh.klasse samt </a:t>
          </a:r>
          <a:endParaRPr lang="en-US" sz="1600" kern="1200"/>
        </a:p>
      </dsp:txBody>
      <dsp:txXfrm>
        <a:off x="43321" y="1958813"/>
        <a:ext cx="4741530" cy="800803"/>
      </dsp:txXfrm>
    </dsp:sp>
    <dsp:sp modelId="{4320B813-6F78-41E7-BF6C-0D70DD1AB944}">
      <dsp:nvSpPr>
        <dsp:cNvPr id="0" name=""/>
        <dsp:cNvSpPr/>
      </dsp:nvSpPr>
      <dsp:spPr>
        <a:xfrm>
          <a:off x="0" y="2849017"/>
          <a:ext cx="4828172" cy="887445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/>
            <a:t>1.-9.klasse ( elever som vurderes sprogparat –   ophøre med at modtage DSA)</a:t>
          </a:r>
          <a:endParaRPr lang="en-US" sz="1600" kern="1200"/>
        </a:p>
      </dsp:txBody>
      <dsp:txXfrm>
        <a:off x="43321" y="2892338"/>
        <a:ext cx="4741530" cy="800803"/>
      </dsp:txXfrm>
    </dsp:sp>
    <dsp:sp modelId="{84128C87-8CA3-4D91-925C-6E3BC3C8DEEC}">
      <dsp:nvSpPr>
        <dsp:cNvPr id="0" name=""/>
        <dsp:cNvSpPr/>
      </dsp:nvSpPr>
      <dsp:spPr>
        <a:xfrm>
          <a:off x="0" y="3782542"/>
          <a:ext cx="4828172" cy="887445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Børnehaveklassen – tre prøver, sommerskole plus prøve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Ikke sprogparat=omgænger</a:t>
          </a:r>
          <a:endParaRPr lang="en-US" sz="1600" kern="1200" dirty="0"/>
        </a:p>
      </dsp:txBody>
      <dsp:txXfrm>
        <a:off x="43321" y="3825863"/>
        <a:ext cx="4741530" cy="800803"/>
      </dsp:txXfrm>
    </dsp:sp>
    <dsp:sp modelId="{C02713CE-85E7-4AF5-BFC8-77948B3DE205}">
      <dsp:nvSpPr>
        <dsp:cNvPr id="0" name=""/>
        <dsp:cNvSpPr/>
      </dsp:nvSpPr>
      <dsp:spPr>
        <a:xfrm>
          <a:off x="0" y="4716067"/>
          <a:ext cx="4828172" cy="88744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/>
            <a:t>1.-9. klasse – tre forsøg – ikke sprogparat = omgænger medmindre omgænger i 0.klasse</a:t>
          </a:r>
          <a:endParaRPr lang="en-US" sz="1600" kern="1200" dirty="0"/>
        </a:p>
      </dsp:txBody>
      <dsp:txXfrm>
        <a:off x="43321" y="4759388"/>
        <a:ext cx="4741530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340FF-08F0-7E07-3D8E-6F2F24EBD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3016F93-826E-E4DD-209C-4CCEB0DA1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5CB1421-269C-F346-C4E6-E0870CF67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0AF976-C2A9-5C14-0714-360803F6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668C65-3382-99D4-5D9A-2DBAEF02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110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6F8D2-02F3-ECD1-6F56-8132CC944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47146B9-16C7-8C41-8314-80F38BD67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06BF950-C23B-881B-D53F-ED4452F6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65CF9CC-3D2E-D672-49DC-91ED4EB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E2CFD4-5C4F-F6CE-A758-14C3A803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372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A8E745C-EF9E-2700-7085-6D9728BA8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C30FE5B-2E99-AAE8-47DE-35551E241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E1C00B6-551B-B893-CCCC-CF271BD8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566B45F-C349-1220-E753-3E017893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043B71D-822E-07A1-19D6-44D420BD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1770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>
          <a:xfrm>
            <a:off x="3653368" y="228601"/>
            <a:ext cx="4799753" cy="2698115"/>
          </a:xfrm>
        </p:spPr>
      </p:sp>
      <p:sp>
        <p:nvSpPr>
          <p:cNvPr id="3" name="Picture Placeholder 2"/>
          <p:cNvSpPr>
            <a:spLocks noGrp="1"/>
          </p:cNvSpPr>
          <p:nvPr>
            <p:ph type="pic" idx="2"/>
          </p:nvPr>
        </p:nvSpPr>
        <p:spPr>
          <a:xfrm>
            <a:off x="3653368" y="2990216"/>
            <a:ext cx="4799753" cy="2698115"/>
          </a:xfrm>
        </p:spPr>
      </p:sp>
      <p:sp>
        <p:nvSpPr>
          <p:cNvPr id="4" name="Slide Number Placeholder"/>
          <p:cNvSpPr>
            <a:spLocks noGrp="1"/>
          </p:cNvSpPr>
          <p:nvPr>
            <p:ph type="sldNum" sz="quarter" idx="3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74327" y="408940"/>
            <a:ext cx="1571413" cy="146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74327" y="618490"/>
            <a:ext cx="12192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idx="3"/>
          </p:nvPr>
        </p:nvSpPr>
        <p:spPr>
          <a:xfrm>
            <a:off x="1174327" y="798831"/>
            <a:ext cx="3699087" cy="1721485"/>
          </a:xfrm>
        </p:spPr>
      </p:sp>
      <p:sp>
        <p:nvSpPr>
          <p:cNvPr id="5" name="Text Placeholder 4"/>
          <p:cNvSpPr>
            <a:spLocks noGrp="1"/>
          </p:cNvSpPr>
          <p:nvPr>
            <p:ph type="body" idx="4"/>
          </p:nvPr>
        </p:nvSpPr>
        <p:spPr>
          <a:xfrm>
            <a:off x="1174328" y="2583816"/>
            <a:ext cx="171873" cy="269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idx="5"/>
          </p:nvPr>
        </p:nvSpPr>
        <p:spPr>
          <a:xfrm>
            <a:off x="1174328" y="2917191"/>
            <a:ext cx="4799753" cy="2698115"/>
          </a:xfrm>
        </p:spPr>
      </p:sp>
      <p:sp>
        <p:nvSpPr>
          <p:cNvPr id="7" name="Text Placeholder 6"/>
          <p:cNvSpPr>
            <a:spLocks noGrp="1"/>
          </p:cNvSpPr>
          <p:nvPr>
            <p:ph type="body" idx="6"/>
          </p:nvPr>
        </p:nvSpPr>
        <p:spPr>
          <a:xfrm>
            <a:off x="6217921" y="408941"/>
            <a:ext cx="171873" cy="269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8" name="Table Placeholder 7"/>
          <p:cNvSpPr>
            <a:spLocks noGrp="1"/>
          </p:cNvSpPr>
          <p:nvPr>
            <p:ph type="tbl" idx="7"/>
          </p:nvPr>
        </p:nvSpPr>
        <p:spPr>
          <a:xfrm>
            <a:off x="6217921" y="742315"/>
            <a:ext cx="3792220" cy="258445"/>
          </a:xfrm>
        </p:spPr>
      </p:sp>
      <p:sp>
        <p:nvSpPr>
          <p:cNvPr id="9" name="Text Placeholder 8"/>
          <p:cNvSpPr>
            <a:spLocks noGrp="1"/>
          </p:cNvSpPr>
          <p:nvPr>
            <p:ph type="body" idx="8"/>
          </p:nvPr>
        </p:nvSpPr>
        <p:spPr>
          <a:xfrm>
            <a:off x="6217921" y="1064261"/>
            <a:ext cx="171873" cy="269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0" name="Table Placeholder 9"/>
          <p:cNvSpPr>
            <a:spLocks noGrp="1"/>
          </p:cNvSpPr>
          <p:nvPr>
            <p:ph type="tbl" idx="9"/>
          </p:nvPr>
        </p:nvSpPr>
        <p:spPr>
          <a:xfrm>
            <a:off x="6217920" y="1397635"/>
            <a:ext cx="1659467" cy="1248410"/>
          </a:xfrm>
        </p:spPr>
      </p:sp>
      <p:sp>
        <p:nvSpPr>
          <p:cNvPr id="11" name="Slide Number Placeholder"/>
          <p:cNvSpPr>
            <a:spLocks noGrp="1"/>
          </p:cNvSpPr>
          <p:nvPr>
            <p:ph type="sldNum" sz="quarter" idx="13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ble Placeholder 1"/>
          <p:cNvSpPr>
            <a:spLocks noGrp="1"/>
          </p:cNvSpPr>
          <p:nvPr>
            <p:ph type="tbl" idx="1"/>
          </p:nvPr>
        </p:nvSpPr>
        <p:spPr>
          <a:xfrm>
            <a:off x="1413087" y="408941"/>
            <a:ext cx="4321387" cy="2209165"/>
          </a:xfrm>
        </p:spPr>
      </p:sp>
      <p:sp>
        <p:nvSpPr>
          <p:cNvPr id="3" name="Picture Placeholder 2"/>
          <p:cNvSpPr>
            <a:spLocks noGrp="1"/>
          </p:cNvSpPr>
          <p:nvPr>
            <p:ph type="pic" idx="2"/>
          </p:nvPr>
        </p:nvSpPr>
        <p:spPr>
          <a:xfrm>
            <a:off x="6697981" y="408941"/>
            <a:ext cx="4799753" cy="2698115"/>
          </a:xfrm>
        </p:spPr>
      </p:sp>
      <p:sp>
        <p:nvSpPr>
          <p:cNvPr id="4" name="Picture Placeholder 3"/>
          <p:cNvSpPr>
            <a:spLocks noGrp="1"/>
          </p:cNvSpPr>
          <p:nvPr>
            <p:ph type="pic" idx="3"/>
          </p:nvPr>
        </p:nvSpPr>
        <p:spPr>
          <a:xfrm>
            <a:off x="1172634" y="3170555"/>
            <a:ext cx="4803140" cy="2700020"/>
          </a:xfrm>
        </p:spPr>
      </p:sp>
      <p:sp>
        <p:nvSpPr>
          <p:cNvPr id="5" name="Picture Placeholder 4"/>
          <p:cNvSpPr>
            <a:spLocks noGrp="1"/>
          </p:cNvSpPr>
          <p:nvPr>
            <p:ph type="pic" idx="4"/>
          </p:nvPr>
        </p:nvSpPr>
        <p:spPr>
          <a:xfrm>
            <a:off x="6697981" y="3170556"/>
            <a:ext cx="4799753" cy="2698115"/>
          </a:xfrm>
        </p:spPr>
      </p:sp>
      <p:sp>
        <p:nvSpPr>
          <p:cNvPr id="6" name="Slide Number Placeholder"/>
          <p:cNvSpPr>
            <a:spLocks noGrp="1"/>
          </p:cNvSpPr>
          <p:nvPr>
            <p:ph type="sldNum" sz="quarter" idx="5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ble Placeholder 1"/>
          <p:cNvSpPr>
            <a:spLocks noGrp="1"/>
          </p:cNvSpPr>
          <p:nvPr>
            <p:ph type="tbl" idx="1"/>
          </p:nvPr>
        </p:nvSpPr>
        <p:spPr>
          <a:xfrm>
            <a:off x="1295401" y="408940"/>
            <a:ext cx="9574953" cy="3188970"/>
          </a:xfrm>
        </p:spPr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95400" y="3661410"/>
            <a:ext cx="721868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3"/>
          </p:nvPr>
        </p:nvSpPr>
        <p:spPr>
          <a:xfrm>
            <a:off x="1295400" y="3841750"/>
            <a:ext cx="4179147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"/>
          </p:nvPr>
        </p:nvSpPr>
        <p:spPr>
          <a:xfrm>
            <a:off x="1295400" y="4022090"/>
            <a:ext cx="4306147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5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ble Placeholder 1"/>
          <p:cNvSpPr>
            <a:spLocks noGrp="1"/>
          </p:cNvSpPr>
          <p:nvPr>
            <p:ph type="tbl" idx="1"/>
          </p:nvPr>
        </p:nvSpPr>
        <p:spPr>
          <a:xfrm>
            <a:off x="7807960" y="408940"/>
            <a:ext cx="1618827" cy="16951960"/>
          </a:xfrm>
        </p:spPr>
      </p:sp>
      <p:sp>
        <p:nvSpPr>
          <p:cNvPr id="3" name="Slide Number Placeholder"/>
          <p:cNvSpPr>
            <a:spLocks noGrp="1"/>
          </p:cNvSpPr>
          <p:nvPr>
            <p:ph type="sldNum" sz="quarter" idx="2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174327" y="408940"/>
            <a:ext cx="2408767" cy="146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74327" y="618490"/>
            <a:ext cx="12192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idx="3"/>
          </p:nvPr>
        </p:nvSpPr>
        <p:spPr>
          <a:xfrm>
            <a:off x="1174327" y="798831"/>
            <a:ext cx="3699087" cy="1721485"/>
          </a:xfrm>
        </p:spPr>
      </p:sp>
      <p:sp>
        <p:nvSpPr>
          <p:cNvPr id="5" name="Text Placeholder 4"/>
          <p:cNvSpPr>
            <a:spLocks noGrp="1"/>
          </p:cNvSpPr>
          <p:nvPr>
            <p:ph type="body" idx="4"/>
          </p:nvPr>
        </p:nvSpPr>
        <p:spPr>
          <a:xfrm>
            <a:off x="1174328" y="2583816"/>
            <a:ext cx="171873" cy="269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idx="5"/>
          </p:nvPr>
        </p:nvSpPr>
        <p:spPr>
          <a:xfrm>
            <a:off x="1174328" y="2917191"/>
            <a:ext cx="4799753" cy="2698115"/>
          </a:xfrm>
        </p:spPr>
      </p:sp>
      <p:sp>
        <p:nvSpPr>
          <p:cNvPr id="7" name="Slide Number Placeholder"/>
          <p:cNvSpPr>
            <a:spLocks noGrp="1"/>
          </p:cNvSpPr>
          <p:nvPr>
            <p:ph type="sldNum" sz="quarter" idx="6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40894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589280"/>
            <a:ext cx="11582400" cy="233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3"/>
          </p:nvPr>
        </p:nvSpPr>
        <p:spPr>
          <a:xfrm>
            <a:off x="304800" y="88646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"/>
          </p:nvPr>
        </p:nvSpPr>
        <p:spPr>
          <a:xfrm>
            <a:off x="304800" y="106680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5"/>
          </p:nvPr>
        </p:nvSpPr>
        <p:spPr>
          <a:xfrm>
            <a:off x="304800" y="130556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6"/>
          </p:nvPr>
        </p:nvSpPr>
        <p:spPr>
          <a:xfrm>
            <a:off x="304800" y="148590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7"/>
          </p:nvPr>
        </p:nvSpPr>
        <p:spPr>
          <a:xfrm>
            <a:off x="304800" y="189992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8"/>
          </p:nvPr>
        </p:nvSpPr>
        <p:spPr>
          <a:xfrm>
            <a:off x="304800" y="208026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9"/>
          </p:nvPr>
        </p:nvSpPr>
        <p:spPr>
          <a:xfrm>
            <a:off x="304800" y="231902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3"/>
          </p:nvPr>
        </p:nvSpPr>
        <p:spPr>
          <a:xfrm>
            <a:off x="304800" y="255778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4"/>
          </p:nvPr>
        </p:nvSpPr>
        <p:spPr>
          <a:xfrm>
            <a:off x="304800" y="297180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5"/>
          </p:nvPr>
        </p:nvSpPr>
        <p:spPr>
          <a:xfrm>
            <a:off x="304800" y="321056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idx="16"/>
          </p:nvPr>
        </p:nvSpPr>
        <p:spPr>
          <a:xfrm>
            <a:off x="304800" y="344932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idx="17"/>
          </p:nvPr>
        </p:nvSpPr>
        <p:spPr>
          <a:xfrm>
            <a:off x="304800" y="362966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8"/>
          </p:nvPr>
        </p:nvSpPr>
        <p:spPr>
          <a:xfrm>
            <a:off x="304800" y="404368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idx="19"/>
          </p:nvPr>
        </p:nvSpPr>
        <p:spPr>
          <a:xfrm>
            <a:off x="304800" y="422402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idx="20"/>
          </p:nvPr>
        </p:nvSpPr>
        <p:spPr>
          <a:xfrm>
            <a:off x="304800" y="446278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21"/>
          </p:nvPr>
        </p:nvSpPr>
        <p:spPr>
          <a:xfrm>
            <a:off x="304800" y="464312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idx="22"/>
          </p:nvPr>
        </p:nvSpPr>
        <p:spPr>
          <a:xfrm>
            <a:off x="304800" y="505714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idx="23"/>
          </p:nvPr>
        </p:nvSpPr>
        <p:spPr>
          <a:xfrm>
            <a:off x="304800" y="547116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idx="24"/>
          </p:nvPr>
        </p:nvSpPr>
        <p:spPr>
          <a:xfrm>
            <a:off x="304800" y="5651500"/>
            <a:ext cx="1158240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3" name="Slide Number Placeholder"/>
          <p:cNvSpPr>
            <a:spLocks noGrp="1"/>
          </p:cNvSpPr>
          <p:nvPr>
            <p:ph type="sldNum" sz="quarter" idx="25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OD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40894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58928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3"/>
          </p:nvPr>
        </p:nvSpPr>
        <p:spPr>
          <a:xfrm>
            <a:off x="304800" y="76962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"/>
          </p:nvPr>
        </p:nvSpPr>
        <p:spPr>
          <a:xfrm>
            <a:off x="304800" y="94996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5"/>
          </p:nvPr>
        </p:nvSpPr>
        <p:spPr>
          <a:xfrm>
            <a:off x="304800" y="113030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6"/>
          </p:nvPr>
        </p:nvSpPr>
        <p:spPr>
          <a:xfrm>
            <a:off x="304800" y="131064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7"/>
          </p:nvPr>
        </p:nvSpPr>
        <p:spPr>
          <a:xfrm>
            <a:off x="304800" y="149098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8"/>
          </p:nvPr>
        </p:nvSpPr>
        <p:spPr>
          <a:xfrm>
            <a:off x="304800" y="1671320"/>
            <a:ext cx="11582400" cy="116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9"/>
          </p:nvPr>
        </p:nvSpPr>
        <p:spPr>
          <a:xfrm>
            <a:off x="304800" y="1851660"/>
            <a:ext cx="1158240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3"/>
          </p:nvPr>
        </p:nvSpPr>
        <p:spPr>
          <a:xfrm>
            <a:off x="304800" y="2382520"/>
            <a:ext cx="11582400" cy="233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4"/>
          </p:nvPr>
        </p:nvSpPr>
        <p:spPr>
          <a:xfrm>
            <a:off x="304800" y="2679700"/>
            <a:ext cx="11582400" cy="1752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13" name="Slide Number Placeholder"/>
          <p:cNvSpPr>
            <a:spLocks noGrp="1"/>
          </p:cNvSpPr>
          <p:nvPr>
            <p:ph type="sldNum" sz="quarter" idx="15"/>
          </p:nvPr>
        </p:nvSpPr>
        <p:spPr>
          <a:xfrm>
            <a:off x="11727181" y="228600"/>
            <a:ext cx="160020" cy="116840"/>
          </a:xfrm>
        </p:spPr>
        <p:txBody>
          <a:bodyPr/>
          <a:lstStyle/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87598-FC2D-B42F-74B4-C56FCC5B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8542AAD-4FA7-E1B1-8979-81AFF893B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069258E-5D77-1EEC-4EE6-98710BE5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29819E-4A0F-B2CE-2923-45630988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730CD2E-5816-E09E-507C-47702220B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813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EF8CB-6457-C518-C4CA-06732D8BC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667D200-BB9D-C419-8615-3E75B2DDF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5FECFD-853F-E38F-3F21-C07FEB89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02D14F-B9D2-264F-EA49-7E3A9EC1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37F64C-D04F-9D94-2072-37249754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330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F784A-A48F-555E-2781-B037EA42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9F878D-2F79-CF76-81AC-A56226F58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25F87DF-E854-4B1E-6E74-2E906C75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B814F82-35AF-0FB0-F0D4-7B1F36174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483A61B-1E5B-FA36-E0FB-871060E6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14E16FA-4FE6-CE90-2CEF-BF07C90A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039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F2387D-1849-AB5B-CA05-48138D73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278ECC-04B1-CDE0-EF53-F9C444BC9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E5C33BC-93D4-14CC-5863-1A01D3841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3D7EA8B-BE45-0722-4677-AC6B81E14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C282886-59AE-B657-027B-F0BE0BE83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F5038C-7060-A519-3AFB-5E802A4FB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00451DF-59EA-E864-1007-4196A15BC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5405198-77B0-DAFF-6862-237E595E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472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5478B7-B619-EDB0-C68C-53D331B2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E87F528-C2D0-9C70-5637-E8420D00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5971388-82F7-93C5-BA3C-E3498A18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1FB0A36-DB32-86EE-EA34-20FABF225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450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7CC9710-13E8-22D5-E97D-57E7FD8A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6FB889F-922F-5A5F-F49C-AF31A0A8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029A0FE-D707-DCB9-CD40-AB2A5ACA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76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A1573-67A8-2058-CD64-70668C225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0D14B3B-A118-40D6-3156-7DC61703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78D9D94-B703-04DC-FF32-F034F58E9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9AF2344-843B-D132-2327-AFC7410F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BF85264-0103-5B5F-F786-0072B547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7826706-9B8E-2273-A146-63E531D8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00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EA060-838E-D949-5441-060E9D74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5440397-7997-2293-2B68-FD58ED11F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63BE221-2B85-D687-BA21-63BEF9396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1E5AE22-6477-BE1C-3811-68EBB9028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2467460-7D4D-3C96-DD6B-A038E882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0D65373-F3B0-5A2C-C084-BCCAD984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247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33B5277-7942-7FD6-6655-610E987E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4AF2DBF-4F87-61D1-2091-DAA972F76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16CE176-2968-93F4-591E-5F1ADCEE75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3E1A-22C7-4D8F-B104-1AE187F5B4A5}" type="datetimeFigureOut">
              <a:rPr lang="da-DK" smtClean="0"/>
              <a:t>12-12-2023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796066-B2EC-4EC2-5D2A-4DD01CD43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CC5B04A-D849-DE52-C5D5-BCFCDA404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E1F22-8E2D-4FDE-81D1-B7C3354EA4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734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55" r:id="rId7"/>
    <p:sldLayoutId id="2147483674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rgbClr val="FFFFFF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Placeholder"/>
          <p:cNvSpPr>
            <a:spLocks noGrp="1"/>
          </p:cNvSpPr>
          <p:nvPr>
            <p:ph type="title"/>
          </p:nvPr>
        </p:nvSpPr>
        <p:spPr>
          <a:xfrm>
            <a:off x="304800" y="228600"/>
            <a:ext cx="1158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Click to edit Master title style</a:t>
            </a:r>
          </a:p>
        </p:txBody>
      </p:sp>
      <p:sp>
        <p:nvSpPr>
          <p:cNvPr id="82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35101"/>
            <a:ext cx="11582400" cy="476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83" name="Date Placeholder"/>
          <p:cNvSpPr>
            <a:spLocks noGrp="1"/>
          </p:cNvSpPr>
          <p:nvPr>
            <p:ph type="dt" sz="half" idx="2"/>
          </p:nvPr>
        </p:nvSpPr>
        <p:spPr>
          <a:xfrm>
            <a:off x="304800" y="62642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2B45-890A-4499-B728-820A3E0A5B5D}" type="datetimeFigureOut">
              <a:rPr lang="da-DK" smtClean="0"/>
              <a:pPr/>
              <a:t>12-12-2023</a:t>
            </a:fld>
            <a:endParaRPr lang="da-DK"/>
          </a:p>
        </p:txBody>
      </p:sp>
      <p:sp>
        <p:nvSpPr>
          <p:cNvPr id="8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165600" y="626427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85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9042400" y="62642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68F02-1E02-411D-BA70-CB9B9C950DD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2" r:id="rId4"/>
    <p:sldLayoutId id="2147483651" r:id="rId5"/>
    <p:sldLayoutId id="2147483650" r:id="rId6"/>
    <p:sldLayoutId id="2147483649" r:id="rId7"/>
    <p:sldLayoutId id="2147483648" r:id="rId8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1100" kern="1200">
          <a:solidFill>
            <a:srgbClr val="000000"/>
          </a:solidFill>
          <a:latin typeface="+mj-lt"/>
        </a:defRPr>
      </a:lvl1pPr>
      <a:lvl2pPr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2pPr>
      <a:lvl3pPr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3pPr>
      <a:lvl4pPr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4pPr>
      <a:lvl5pPr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100">
          <a:solidFill>
            <a:srgbClr val="000000"/>
          </a:solidFill>
          <a:latin typeface="+mj-lt" charset="0"/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1pPr>
      <a:lvl2pPr marL="4572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2pPr>
      <a:lvl3pPr marL="9144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3pPr>
      <a:lvl4pPr marL="13716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4pPr>
      <a:lvl5pPr marL="18288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5pPr>
      <a:lvl6pPr marL="22860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6pPr>
      <a:lvl7pPr marL="27432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7pPr>
      <a:lvl8pPr marL="32004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8pPr>
      <a:lvl9pPr marL="3657600" algn="l" defTabSz="914400" rtl="0" eaLnBrk="1" latinLnBrk="0" hangingPunct="1">
        <a:defRPr sz="1800" kern="1200">
          <a:solidFill>
            <a:srgbClr val="000000"/>
          </a:solidFill>
          <a:latin typeface="+mn-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6BE11944-ED05-4FE9-9927-06C110BB3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812508-238C-4BCD-BDD3-25C99C5CA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167"/>
            <a:ext cx="12188952" cy="3490956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EA98B5EE-6906-45B1-8691-D06F06B6C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CB4D77E-DA74-4797-88E4-C7D817D31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C85032B-9211-3CE8-A050-B5D914C59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1014574"/>
            <a:ext cx="9725730" cy="2226769"/>
          </a:xfrm>
        </p:spPr>
        <p:txBody>
          <a:bodyPr anchor="ctr">
            <a:normAutofit/>
          </a:bodyPr>
          <a:lstStyle/>
          <a:p>
            <a:pPr algn="l"/>
            <a:r>
              <a:rPr lang="da-DK" sz="4800">
                <a:solidFill>
                  <a:schemeClr val="bg1"/>
                </a:solidFill>
              </a:rPr>
              <a:t>Skolebestyrelsesmøde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6ED9268-6B52-2CC1-5DE3-7C0EA363E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640633"/>
            <a:ext cx="9725730" cy="2487212"/>
          </a:xfrm>
        </p:spPr>
        <p:txBody>
          <a:bodyPr anchor="ctr">
            <a:normAutofit/>
          </a:bodyPr>
          <a:lstStyle/>
          <a:p>
            <a:pPr algn="l"/>
            <a:r>
              <a:rPr lang="da-DK">
                <a:solidFill>
                  <a:schemeClr val="tx2"/>
                </a:solidFill>
              </a:rPr>
              <a:t>12.December 2023</a:t>
            </a:r>
          </a:p>
        </p:txBody>
      </p:sp>
    </p:spTree>
    <p:extLst>
      <p:ext uri="{BB962C8B-B14F-4D97-AF65-F5344CB8AC3E}">
        <p14:creationId xmlns:p14="http://schemas.microsoft.com/office/powerpoint/2010/main" val="234487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43"/>
          <p:cNvSpPr txBox="1"/>
          <p:nvPr/>
        </p:nvSpPr>
        <p:spPr>
          <a:xfrm>
            <a:off x="2404745" y="408940"/>
            <a:ext cx="117856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000" b="1" dirty="0">
                <a:solidFill>
                  <a:srgbClr val="000000"/>
                </a:solidFill>
                <a:latin typeface="Arial"/>
              </a:rPr>
              <a:t>SFO Ellehøjskolen</a:t>
            </a:r>
            <a:endParaRPr lang="da-DK" dirty="0"/>
          </a:p>
        </p:txBody>
      </p:sp>
      <p:sp>
        <p:nvSpPr>
          <p:cNvPr id="61" name="Textbox 44"/>
          <p:cNvSpPr txBox="1"/>
          <p:nvPr/>
        </p:nvSpPr>
        <p:spPr>
          <a:xfrm>
            <a:off x="2404745" y="618490"/>
            <a:ext cx="9144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graphicFrame>
        <p:nvGraphicFramePr>
          <p:cNvPr id="62" name="Table 45"/>
          <p:cNvGraphicFramePr>
            <a:graphicFrameLocks noGrp="1"/>
          </p:cNvGraphicFramePr>
          <p:nvPr>
            <p:ph type="tbl" idx="3"/>
          </p:nvPr>
        </p:nvGraphicFramePr>
        <p:xfrm>
          <a:off x="2404746" y="798831"/>
          <a:ext cx="2774315" cy="1721485"/>
        </p:xfrm>
        <a:graphic>
          <a:graphicData uri="http://schemas.openxmlformats.org/drawingml/2006/table">
            <a:tbl>
              <a:tblPr/>
              <a:tblGrid>
                <a:gridCol w="19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445"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Nøgletal</a:t>
                      </a:r>
                      <a:endParaRPr lang="da-DK" dirty="0"/>
                    </a:p>
                  </a:txBody>
                  <a:tcPr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 </a:t>
                      </a:r>
                      <a:endParaRPr lang="da-DK" dirty="0"/>
                    </a:p>
                  </a:txBody>
                  <a:tcPr>
                    <a:solidFill>
                      <a:srgbClr val="398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Forventet budget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3.461.546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Forventet forbrug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4.183.926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b="1" dirty="0"/>
                        <a:t>Forventet resultat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b="1" dirty="0"/>
                        <a:t>-722.380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>
                          <a:solidFill>
                            <a:srgbClr val="FF0000"/>
                          </a:solidFill>
                        </a:rPr>
                        <a:t>Afvigelse i pct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>
                          <a:solidFill>
                            <a:srgbClr val="FF0000"/>
                          </a:solidFill>
                        </a:rPr>
                        <a:t>-20,87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Overført resultat tidl. år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436.059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Akkumuleret resultat herefter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-286.321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3" name="Textbox 46"/>
          <p:cNvSpPr txBox="1"/>
          <p:nvPr/>
        </p:nvSpPr>
        <p:spPr>
          <a:xfrm>
            <a:off x="2404746" y="2583816"/>
            <a:ext cx="128905" cy="37702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85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pic>
        <p:nvPicPr>
          <p:cNvPr id="64" name="SGPlot4.png" descr="The SGPlot Procedure" title="Detailed and/or summarized report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404746" y="2917191"/>
            <a:ext cx="3599815" cy="2698115"/>
          </a:xfrm>
          <a:prstGeom prst="rect">
            <a:avLst/>
          </a:prstGeom>
        </p:spPr>
      </p:pic>
      <p:sp>
        <p:nvSpPr>
          <p:cNvPr id="65" name="Textbox 47"/>
          <p:cNvSpPr txBox="1"/>
          <p:nvPr/>
        </p:nvSpPr>
        <p:spPr>
          <a:xfrm>
            <a:off x="6187441" y="408941"/>
            <a:ext cx="128905" cy="37702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85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graphicFrame>
        <p:nvGraphicFramePr>
          <p:cNvPr id="66" name="Table 48"/>
          <p:cNvGraphicFramePr>
            <a:graphicFrameLocks noGrp="1"/>
          </p:cNvGraphicFramePr>
          <p:nvPr>
            <p:ph type="tbl" idx="7"/>
          </p:nvPr>
        </p:nvGraphicFramePr>
        <p:xfrm>
          <a:off x="6187441" y="742316"/>
          <a:ext cx="2844165" cy="258445"/>
        </p:xfrm>
        <a:graphic>
          <a:graphicData uri="http://schemas.openxmlformats.org/drawingml/2006/table">
            <a:tbl>
              <a:tblPr/>
              <a:tblGrid>
                <a:gridCol w="220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445">
                <a:tc>
                  <a:txBody>
                    <a:bodyPr/>
                    <a:lstStyle/>
                    <a:p>
                      <a:pPr algn="l"/>
                      <a:r>
                        <a:rPr lang="da-DK" sz="900" b="1" dirty="0">
                          <a:solidFill>
                            <a:srgbClr val="FFFFFF"/>
                          </a:solidFill>
                        </a:rPr>
                        <a:t>Samlet pladsudnyttelse pr. nov 2023:</a:t>
                      </a:r>
                      <a:endParaRPr lang="da-DK" dirty="0"/>
                    </a:p>
                  </a:txBody>
                  <a:tcPr>
                    <a:lnL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900" b="1" dirty="0">
                          <a:solidFill>
                            <a:srgbClr val="FFFFFF"/>
                          </a:solidFill>
                        </a:rPr>
                        <a:t>-147.305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7" name="Textbox 49"/>
          <p:cNvSpPr txBox="1"/>
          <p:nvPr/>
        </p:nvSpPr>
        <p:spPr>
          <a:xfrm>
            <a:off x="6187441" y="1064261"/>
            <a:ext cx="128905" cy="37702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85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graphicFrame>
        <p:nvGraphicFramePr>
          <p:cNvPr id="68" name="Table 50"/>
          <p:cNvGraphicFramePr>
            <a:graphicFrameLocks noGrp="1"/>
          </p:cNvGraphicFramePr>
          <p:nvPr>
            <p:ph type="tbl" idx="9"/>
          </p:nvPr>
        </p:nvGraphicFramePr>
        <p:xfrm>
          <a:off x="6187440" y="1397635"/>
          <a:ext cx="1244600" cy="1248410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445">
                <a:tc gridSpan="2"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Børn i SFO i gns.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445">
                <a:tc>
                  <a:txBody>
                    <a:bodyPr/>
                    <a:lstStyle/>
                    <a:p>
                      <a:pPr algn="l"/>
                      <a:r>
                        <a:rPr lang="da-DK" sz="900" b="1" dirty="0"/>
                        <a:t>År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900" b="1" dirty="0"/>
                        <a:t>Antal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2021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89,6</a:t>
                      </a:r>
                      <a:endParaRPr lang="da-DK" dirty="0"/>
                    </a:p>
                  </a:txBody>
                  <a:tcPr>
                    <a:lnL w="635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2022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74,8</a:t>
                      </a:r>
                      <a:endParaRPr lang="da-DK" dirty="0"/>
                    </a:p>
                  </a:txBody>
                  <a:tcPr>
                    <a:lnL w="635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2023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60,2</a:t>
                      </a:r>
                      <a:endParaRPr lang="da-DK" dirty="0"/>
                    </a:p>
                  </a:txBody>
                  <a:tcPr>
                    <a:lnL w="635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" name="Slide Number Placeholder 1"/>
          <p:cNvSpPr>
            <a:spLocks noGrp="1"/>
          </p:cNvSpPr>
          <p:nvPr>
            <p:ph type="sldNum" idx="13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10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753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9AE86B-69D3-A35E-EF3D-0C962EF7C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68F02-1E02-411D-BA70-CB9B9C950DD5}" type="slidenum">
              <a:rPr lang="da-DK" smtClean="0"/>
              <a:pPr/>
              <a:t>11</a:t>
            </a:fld>
            <a:endParaRPr lang="da-DK"/>
          </a:p>
        </p:txBody>
      </p:sp>
      <p:graphicFrame>
        <p:nvGraphicFramePr>
          <p:cNvPr id="12" name="Tabel 12">
            <a:extLst>
              <a:ext uri="{FF2B5EF4-FFF2-40B4-BE49-F238E27FC236}">
                <a16:creationId xmlns:a16="http://schemas.microsoft.com/office/drawing/2014/main" id="{A1BBE44C-3779-30C2-62F0-49E922D1659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495550" y="409575"/>
          <a:ext cx="7181850" cy="2479040"/>
        </p:xfrm>
        <a:graphic>
          <a:graphicData uri="http://schemas.openxmlformats.org/drawingml/2006/table">
            <a:tbl>
              <a:tblPr firstRow="1" bandRow="1"/>
              <a:tblGrid>
                <a:gridCol w="1196975">
                  <a:extLst>
                    <a:ext uri="{9D8B030D-6E8A-4147-A177-3AD203B41FA5}">
                      <a16:colId xmlns:a16="http://schemas.microsoft.com/office/drawing/2014/main" val="937313367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4000926710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3886386861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1708460421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831432356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21701069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600" b="1" dirty="0"/>
                        <a:t>Kategori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Forventet budget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Forventet forbrug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Forbrug til dato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Prognose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Forventet resultat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79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SFO-løn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4.496.986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4.183.926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3.502.985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680.942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313.060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26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 err="1"/>
                        <a:t>Fritidspæd</a:t>
                      </a:r>
                      <a:r>
                        <a:rPr lang="da-DK" sz="1600" dirty="0"/>
                        <a:t> pulje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188.547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188.547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07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Ikke fordelt budget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-1.223.987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-1.223.987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76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err="1"/>
                        <a:t>Ialt</a:t>
                      </a:r>
                      <a:endParaRPr lang="da-DK" sz="1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kern="1200" dirty="0">
                          <a:solidFill>
                            <a:srgbClr val="000000"/>
                          </a:solidFill>
                          <a:latin typeface="Albany AMT"/>
                        </a:rPr>
                        <a:t>3.461.546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kern="1200" dirty="0">
                          <a:solidFill>
                            <a:srgbClr val="000000"/>
                          </a:solidFill>
                          <a:latin typeface="Albany AMT"/>
                        </a:rPr>
                        <a:t>4.183.928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kern="1200" dirty="0">
                          <a:solidFill>
                            <a:srgbClr val="000000"/>
                          </a:solidFill>
                          <a:latin typeface="Albany AMT"/>
                        </a:rPr>
                        <a:t>3.502.985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kern="1200" dirty="0">
                          <a:solidFill>
                            <a:srgbClr val="000000"/>
                          </a:solidFill>
                          <a:latin typeface="Albany AMT"/>
                        </a:rPr>
                        <a:t>680.941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kern="1200" dirty="0">
                          <a:solidFill>
                            <a:srgbClr val="000000"/>
                          </a:solidFill>
                          <a:latin typeface="Albany AMT"/>
                        </a:rPr>
                        <a:t>-722.360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36950"/>
                  </a:ext>
                </a:extLst>
              </a:tr>
            </a:tbl>
          </a:graphicData>
        </a:graphic>
      </p:graphicFrame>
      <p:sp>
        <p:nvSpPr>
          <p:cNvPr id="13" name="Tekstfelt 12">
            <a:extLst>
              <a:ext uri="{FF2B5EF4-FFF2-40B4-BE49-F238E27FC236}">
                <a16:creationId xmlns:a16="http://schemas.microsoft.com/office/drawing/2014/main" id="{96C88487-ED20-9D27-6231-D236E90C37DA}"/>
              </a:ext>
            </a:extLst>
          </p:cNvPr>
          <p:cNvSpPr txBox="1"/>
          <p:nvPr/>
        </p:nvSpPr>
        <p:spPr>
          <a:xfrm>
            <a:off x="2397304" y="3784720"/>
            <a:ext cx="404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Tal for de første 10 måneder</a:t>
            </a:r>
          </a:p>
        </p:txBody>
      </p:sp>
    </p:spTree>
    <p:extLst>
      <p:ext uri="{BB962C8B-B14F-4D97-AF65-F5344CB8AC3E}">
        <p14:creationId xmlns:p14="http://schemas.microsoft.com/office/powerpoint/2010/main" val="403711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SGPlot5.png" descr="The SGPlot Procedure" title="The SGPlot Procedure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264026" y="228601"/>
            <a:ext cx="3599815" cy="2698115"/>
          </a:xfrm>
          <a:prstGeom prst="rect">
            <a:avLst/>
          </a:prstGeom>
        </p:spPr>
      </p:pic>
      <p:pic>
        <p:nvPicPr>
          <p:cNvPr id="79" name="SGPlot6.png" descr="The SGPlot Procedure" title="The SGPlot Procedure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264026" y="2990216"/>
            <a:ext cx="3599815" cy="2698115"/>
          </a:xfrm>
          <a:prstGeom prst="rect">
            <a:avLst/>
          </a:prstGeom>
        </p:spPr>
      </p:pic>
      <p:sp>
        <p:nvSpPr>
          <p:cNvPr id="80" name="Slide Number Placeholder 1"/>
          <p:cNvSpPr>
            <a:spLocks noGrp="1"/>
          </p:cNvSpPr>
          <p:nvPr>
            <p:ph type="sldNum" idx="3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12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219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46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6EFB406-F923-BE0E-A1C1-57C8D782A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da-DK" sz="4800">
                <a:solidFill>
                  <a:schemeClr val="bg1"/>
                </a:solidFill>
              </a:rPr>
              <a:t>Obligatoriske sprogprøver</a:t>
            </a:r>
          </a:p>
        </p:txBody>
      </p:sp>
      <p:graphicFrame>
        <p:nvGraphicFramePr>
          <p:cNvPr id="37" name="Pladsholder til indhold 2">
            <a:extLst>
              <a:ext uri="{FF2B5EF4-FFF2-40B4-BE49-F238E27FC236}">
                <a16:creationId xmlns:a16="http://schemas.microsoft.com/office/drawing/2014/main" id="{DCDB867D-F18A-C1EC-5B14-2175706A3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690424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15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Color Cover">
            <a:extLst>
              <a:ext uri="{FF2B5EF4-FFF2-40B4-BE49-F238E27FC236}">
                <a16:creationId xmlns:a16="http://schemas.microsoft.com/office/drawing/2014/main" id="{815925C2-A704-4D47-B1C1-3FCA5251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01D4315C-C23C-4FD3-98DF-08C29E229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6B47BC-43FD-4C91-8BFF-B41B99A8A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13038185-AC3C-4595-945F-25311424C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75D51AA0-C095-4650-A361-B294320BF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A810D78-106D-933A-4001-DD6D707A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da-DK" sz="4800">
                <a:solidFill>
                  <a:schemeClr val="bg1"/>
                </a:solidFill>
              </a:rPr>
              <a:t>Prøverne – tale-lytte-skrive-læse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ECE076-081C-31C9-7527-FA7F26ECC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10" y="841247"/>
            <a:ext cx="4484536" cy="534009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chemeClr val="tx2"/>
                </a:solidFill>
              </a:rPr>
              <a:t>Hver sprogprøveramme indeholder: </a:t>
            </a:r>
          </a:p>
          <a:p>
            <a:pPr marL="0" indent="0">
              <a:buNone/>
            </a:pPr>
            <a:endParaRPr lang="da-DK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a-DK" sz="2400" dirty="0">
                <a:solidFill>
                  <a:schemeClr val="tx2"/>
                </a:solidFill>
              </a:rPr>
              <a:t>• Et billede, som eleverne skal tale ud fra 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tx2"/>
                </a:solidFill>
              </a:rPr>
              <a:t>• En læsetekst, hvor eleverne skal læse op 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tx2"/>
                </a:solidFill>
              </a:rPr>
              <a:t>• En lyttetekst, hvor eleverne skal tale om indholdet i en afspillet tekst </a:t>
            </a:r>
          </a:p>
          <a:p>
            <a:pPr marL="0" indent="0">
              <a:buNone/>
            </a:pPr>
            <a:r>
              <a:rPr lang="da-DK" sz="2400" dirty="0">
                <a:solidFill>
                  <a:schemeClr val="tx2"/>
                </a:solidFill>
              </a:rPr>
              <a:t>• En skriveopgave, hvor eleven skal skrive en given test</a:t>
            </a:r>
          </a:p>
        </p:txBody>
      </p:sp>
    </p:spTree>
    <p:extLst>
      <p:ext uri="{BB962C8B-B14F-4D97-AF65-F5344CB8AC3E}">
        <p14:creationId xmlns:p14="http://schemas.microsoft.com/office/powerpoint/2010/main" val="9189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Color Cover">
            <a:extLst>
              <a:ext uri="{FF2B5EF4-FFF2-40B4-BE49-F238E27FC236}">
                <a16:creationId xmlns:a16="http://schemas.microsoft.com/office/drawing/2014/main" id="{815925C2-A704-4D47-B1C1-3FCA5251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01D4315C-C23C-4FD3-98DF-08C29E229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6B47BC-43FD-4C91-8BFF-B41B99A8A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13038185-AC3C-4595-945F-25311424C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75D51AA0-C095-4650-A361-B294320BF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A810D78-106D-933A-4001-DD6D707A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da-DK" sz="4800" dirty="0">
                <a:solidFill>
                  <a:schemeClr val="bg1"/>
                </a:solidFill>
              </a:rPr>
              <a:t>Sprogprøverne - udskolingen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0ECE076-081C-31C9-7527-FA7F26ECC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10" y="841247"/>
            <a:ext cx="4484536" cy="5340097"/>
          </a:xfrm>
        </p:spPr>
        <p:txBody>
          <a:bodyPr anchor="ctr">
            <a:normAutofit/>
          </a:bodyPr>
          <a:lstStyle/>
          <a:p>
            <a:r>
              <a:rPr lang="da-DK" sz="2400" b="1" dirty="0">
                <a:solidFill>
                  <a:schemeClr val="tx2"/>
                </a:solidFill>
              </a:rPr>
              <a:t>Kropsidealer</a:t>
            </a:r>
          </a:p>
          <a:p>
            <a:r>
              <a:rPr lang="da-DK" sz="2400" b="1" dirty="0">
                <a:solidFill>
                  <a:schemeClr val="tx2"/>
                </a:solidFill>
              </a:rPr>
              <a:t>Sociale medier</a:t>
            </a:r>
          </a:p>
          <a:p>
            <a:r>
              <a:rPr lang="da-DK" sz="2400" b="1" dirty="0">
                <a:solidFill>
                  <a:schemeClr val="tx2"/>
                </a:solidFill>
              </a:rPr>
              <a:t>At sætte grænser</a:t>
            </a:r>
          </a:p>
          <a:p>
            <a:r>
              <a:rPr lang="da-DK" sz="2400" b="1" dirty="0">
                <a:solidFill>
                  <a:schemeClr val="tx2"/>
                </a:solidFill>
              </a:rPr>
              <a:t>Præstationskultur</a:t>
            </a:r>
            <a:endParaRPr lang="da-DK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1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40894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58928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76962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94996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113030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31064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49098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167132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1851660"/>
            <a:ext cx="8686800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rgbClr val="000000"/>
                </a:solidFill>
                <a:latin typeface="Arial"/>
              </a:rPr>
              <a:t>Ellehøjskolen</a:t>
            </a:r>
            <a:endParaRPr lang="da-DK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2382520"/>
            <a:ext cx="868680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600" dirty="0">
                <a:solidFill>
                  <a:srgbClr val="000000"/>
                </a:solidFill>
                <a:latin typeface="Arial"/>
              </a:rPr>
              <a:t>Forventet regnskab og nøgletal pr. 24. november 2023 14:39:11</a:t>
            </a:r>
            <a:endParaRPr lang="da-DK" dirty="0"/>
          </a:p>
        </p:txBody>
      </p:sp>
      <p:sp>
        <p:nvSpPr>
          <p:cNvPr id="12" name="Textbox 11"/>
          <p:cNvSpPr txBox="1"/>
          <p:nvPr/>
        </p:nvSpPr>
        <p:spPr>
          <a:xfrm>
            <a:off x="1752600" y="267970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rgbClr val="000000"/>
                </a:solidFill>
                <a:latin typeface="Arial"/>
              </a:rPr>
              <a:t>2023: Foreløbige tal</a:t>
            </a:r>
            <a:endParaRPr lang="da-DK" dirty="0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idx="15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5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435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2"/>
          <p:cNvSpPr txBox="1"/>
          <p:nvPr/>
        </p:nvSpPr>
        <p:spPr>
          <a:xfrm>
            <a:off x="1752600" y="40894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16" name="Textbox 13"/>
          <p:cNvSpPr txBox="1"/>
          <p:nvPr/>
        </p:nvSpPr>
        <p:spPr>
          <a:xfrm>
            <a:off x="1752600" y="589280"/>
            <a:ext cx="868680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600" b="1" dirty="0">
                <a:solidFill>
                  <a:srgbClr val="000000"/>
                </a:solidFill>
                <a:latin typeface="Arial"/>
              </a:rPr>
              <a:t>Læsevejledning og definitioner</a:t>
            </a:r>
            <a:endParaRPr lang="da-DK" dirty="0"/>
          </a:p>
        </p:txBody>
      </p:sp>
      <p:sp>
        <p:nvSpPr>
          <p:cNvPr id="17" name="Textbox 14"/>
          <p:cNvSpPr txBox="1"/>
          <p:nvPr/>
        </p:nvSpPr>
        <p:spPr>
          <a:xfrm>
            <a:off x="1752600" y="88646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18" name="Textbox 15"/>
          <p:cNvSpPr txBox="1"/>
          <p:nvPr/>
        </p:nvSpPr>
        <p:spPr>
          <a:xfrm>
            <a:off x="1752600" y="106680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dirty="0">
                <a:solidFill>
                  <a:srgbClr val="000000"/>
                </a:solidFill>
                <a:latin typeface="Arial"/>
              </a:rPr>
              <a:t>Nedenfor kan du læse mere om de begreber og definitioner, der bliver brug i rapporten bl.a. vedr. fravær.</a:t>
            </a:r>
            <a:endParaRPr lang="da-DK" dirty="0"/>
          </a:p>
        </p:txBody>
      </p:sp>
      <p:sp>
        <p:nvSpPr>
          <p:cNvPr id="19" name="Textbox 16"/>
          <p:cNvSpPr txBox="1"/>
          <p:nvPr/>
        </p:nvSpPr>
        <p:spPr>
          <a:xfrm>
            <a:off x="1752600" y="130556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20" name="Textbox 17"/>
          <p:cNvSpPr txBox="1"/>
          <p:nvPr/>
        </p:nvSpPr>
        <p:spPr>
          <a:xfrm>
            <a:off x="1752600" y="1485900"/>
            <a:ext cx="86868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u="sng" dirty="0">
                <a:solidFill>
                  <a:srgbClr val="000000"/>
                </a:solidFill>
                <a:latin typeface="Arial"/>
              </a:rPr>
              <a:t>Timelønsudgifter: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Udgifter til både uddannede og ikke-uddannede medarbejdere, løn til bogopsættere og ungarbejdere m.fl.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Timelønsansatte med mere end 8 planlagte timer pr. uge er registeret som månedslønnede.</a:t>
            </a:r>
            <a:endParaRPr lang="da-DK" dirty="0"/>
          </a:p>
        </p:txBody>
      </p:sp>
      <p:sp>
        <p:nvSpPr>
          <p:cNvPr id="21" name="Textbox 18"/>
          <p:cNvSpPr txBox="1"/>
          <p:nvPr/>
        </p:nvSpPr>
        <p:spPr>
          <a:xfrm>
            <a:off x="1752600" y="189992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22" name="Textbox 19"/>
          <p:cNvSpPr txBox="1"/>
          <p:nvPr/>
        </p:nvSpPr>
        <p:spPr>
          <a:xfrm>
            <a:off x="1752600" y="208026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b="1" dirty="0">
                <a:solidFill>
                  <a:srgbClr val="000000"/>
                </a:solidFill>
                <a:latin typeface="Arial"/>
              </a:rPr>
              <a:t>Tabellen "Fraværsdage pr. ansat":</a:t>
            </a:r>
            <a:endParaRPr lang="da-DK" dirty="0"/>
          </a:p>
        </p:txBody>
      </p:sp>
      <p:sp>
        <p:nvSpPr>
          <p:cNvPr id="23" name="Textbox 20"/>
          <p:cNvSpPr txBox="1"/>
          <p:nvPr/>
        </p:nvSpPr>
        <p:spPr>
          <a:xfrm>
            <a:off x="1752600" y="231902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u="sng" dirty="0">
                <a:solidFill>
                  <a:srgbClr val="000000"/>
                </a:solidFill>
                <a:latin typeface="Arial"/>
              </a:rPr>
              <a:t>Fraværsdage:</a:t>
            </a:r>
            <a:endParaRPr lang="da-DK" dirty="0"/>
          </a:p>
        </p:txBody>
      </p:sp>
      <p:sp>
        <p:nvSpPr>
          <p:cNvPr id="24" name="Textbox 21"/>
          <p:cNvSpPr txBox="1"/>
          <p:nvPr/>
        </p:nvSpPr>
        <p:spPr>
          <a:xfrm>
            <a:off x="1752600" y="2557780"/>
            <a:ext cx="86868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§56: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En §56-aftale er for medarbejdere med en kronisk og/eller langvarig lidelse. §56 fravær skal vedrøre vedkommendes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lidelse. Aftalen giver arbejdspladsen mulighed for at få sygedagpengerefusion fra første sygedag.</a:t>
            </a:r>
            <a:endParaRPr lang="da-DK" dirty="0"/>
          </a:p>
        </p:txBody>
      </p:sp>
      <p:sp>
        <p:nvSpPr>
          <p:cNvPr id="25" name="Textbox 22"/>
          <p:cNvSpPr txBox="1"/>
          <p:nvPr/>
        </p:nvSpPr>
        <p:spPr>
          <a:xfrm>
            <a:off x="1752600" y="297180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Delvist syg: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Sygdom, hvor medarbejderen én enkelt dag er sygemeldt en del af dagen.</a:t>
            </a:r>
            <a:endParaRPr lang="da-DK" dirty="0"/>
          </a:p>
        </p:txBody>
      </p:sp>
      <p:sp>
        <p:nvSpPr>
          <p:cNvPr id="26" name="Textbox 23"/>
          <p:cNvSpPr txBox="1"/>
          <p:nvPr/>
        </p:nvSpPr>
        <p:spPr>
          <a:xfrm>
            <a:off x="1752600" y="3210560"/>
            <a:ext cx="8686800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Nedsat tid: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De tilfælde, hvor medarbejderen, efter aftale, delvist kommer tilbage på arbejdspladsen pga. et sygdomsforløb.</a:t>
            </a:r>
            <a:endParaRPr lang="da-DK" dirty="0"/>
          </a:p>
        </p:txBody>
      </p:sp>
      <p:sp>
        <p:nvSpPr>
          <p:cNvPr id="27" name="Textbox 24"/>
          <p:cNvSpPr txBox="1"/>
          <p:nvPr/>
        </p:nvSpPr>
        <p:spPr>
          <a:xfrm>
            <a:off x="1752600" y="344932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28" name="Textbox 25"/>
          <p:cNvSpPr txBox="1"/>
          <p:nvPr/>
        </p:nvSpPr>
        <p:spPr>
          <a:xfrm>
            <a:off x="1752600" y="3629660"/>
            <a:ext cx="8686800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Udgifter til specialklasseelever: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Den udgift der er, når en elev fra skoledistriktet sendes til en skole med specialklasser. Udgiften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pr. elev er i skoleåret 2022/2023 på 152.500 kr.</a:t>
            </a:r>
            <a:endParaRPr lang="da-DK" dirty="0"/>
          </a:p>
        </p:txBody>
      </p:sp>
      <p:sp>
        <p:nvSpPr>
          <p:cNvPr id="29" name="Textbox 26"/>
          <p:cNvSpPr txBox="1"/>
          <p:nvPr/>
        </p:nvSpPr>
        <p:spPr>
          <a:xfrm>
            <a:off x="1752600" y="404368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30" name="Textbox 27"/>
          <p:cNvSpPr txBox="1"/>
          <p:nvPr/>
        </p:nvSpPr>
        <p:spPr>
          <a:xfrm>
            <a:off x="1752600" y="4224020"/>
            <a:ext cx="86868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Antal elever i nøgletalstabel: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Den viser et vægtet gennemsnit af 5. september elevtal for de 2 skoleår, der ligger i regnskabsåret.</a:t>
            </a:r>
            <a:endParaRPr lang="da-DK" dirty="0"/>
          </a:p>
        </p:txBody>
      </p:sp>
      <p:sp>
        <p:nvSpPr>
          <p:cNvPr id="31" name="Textbox 28"/>
          <p:cNvSpPr txBox="1"/>
          <p:nvPr/>
        </p:nvSpPr>
        <p:spPr>
          <a:xfrm>
            <a:off x="1752600" y="446278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32" name="Textbox 29"/>
          <p:cNvSpPr txBox="1"/>
          <p:nvPr/>
        </p:nvSpPr>
        <p:spPr>
          <a:xfrm>
            <a:off x="1752600" y="4643120"/>
            <a:ext cx="8686800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i="1" dirty="0">
                <a:solidFill>
                  <a:srgbClr val="000000"/>
                </a:solidFill>
                <a:latin typeface="Arial"/>
              </a:rPr>
              <a:t>Pladsudnyttelsen:</a:t>
            </a:r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r>
              <a:rPr lang="da-DK" sz="1200" dirty="0">
                <a:solidFill>
                  <a:srgbClr val="000000"/>
                </a:solidFill>
                <a:latin typeface="Arial"/>
              </a:rPr>
              <a:t>Tallet viser det reguleringsbeløb SFO får, som følge af evt. stigninger/fald i antallet af faktisk indskrevne børn.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Beløbet udregnes i forhold til det oprindeligt udmeldte budget. Et eksempel kunne være, at hvis man har 100 SFO børn ved</a:t>
            </a:r>
            <a:endParaRPr lang="da-DK" dirty="0"/>
          </a:p>
        </p:txBody>
      </p:sp>
      <p:sp>
        <p:nvSpPr>
          <p:cNvPr id="33" name="Textbox 30"/>
          <p:cNvSpPr txBox="1"/>
          <p:nvPr/>
        </p:nvSpPr>
        <p:spPr>
          <a:xfrm>
            <a:off x="1752600" y="5057140"/>
            <a:ext cx="86868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dirty="0">
                <a:solidFill>
                  <a:srgbClr val="000000"/>
                </a:solidFill>
                <a:latin typeface="Arial"/>
              </a:rPr>
              <a:t>budgetårets start og der kommer 20 ekstra børn, så får SFO´en en øget bevilling svarende til de 20 børn. Det samme gør sig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gældende, hvis man har 80 børn. Så vil man få en negativ regulering svarende til 20 børn.</a:t>
            </a:r>
            <a:endParaRPr lang="da-DK" dirty="0"/>
          </a:p>
        </p:txBody>
      </p:sp>
      <p:sp>
        <p:nvSpPr>
          <p:cNvPr id="34" name="Textbox 31"/>
          <p:cNvSpPr txBox="1"/>
          <p:nvPr/>
        </p:nvSpPr>
        <p:spPr>
          <a:xfrm>
            <a:off x="1752600" y="5471160"/>
            <a:ext cx="86868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sp>
        <p:nvSpPr>
          <p:cNvPr id="35" name="Textbox 32"/>
          <p:cNvSpPr txBox="1"/>
          <p:nvPr/>
        </p:nvSpPr>
        <p:spPr>
          <a:xfrm>
            <a:off x="1752600" y="5651500"/>
            <a:ext cx="8686800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200" dirty="0">
                <a:solidFill>
                  <a:srgbClr val="000000"/>
                </a:solidFill>
                <a:latin typeface="Arial"/>
              </a:rPr>
              <a:t>Tal og tekst på side 3-4 (skole) og side 6-7 (SFO) viser data på indberetningstidspunktet for forventet regnskab. Data på side 5,</a:t>
            </a:r>
            <a:br>
              <a:rPr lang="da-DK"/>
            </a:br>
            <a:r>
              <a:rPr lang="da-DK" sz="1200" dirty="0">
                <a:solidFill>
                  <a:srgbClr val="000000"/>
                </a:solidFill>
                <a:latin typeface="Arial"/>
              </a:rPr>
              <a:t>6 og 8 er aktuelle tal, dvs. på det tidspunktet rapporten er trukket.</a:t>
            </a:r>
            <a:endParaRPr lang="da-DK" dirty="0"/>
          </a:p>
        </p:txBody>
      </p:sp>
      <p:sp>
        <p:nvSpPr>
          <p:cNvPr id="36" name="Slide Number Placeholder 1"/>
          <p:cNvSpPr>
            <a:spLocks noGrp="1"/>
          </p:cNvSpPr>
          <p:nvPr>
            <p:ph type="sldNum" idx="25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6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278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3"/>
          <p:cNvSpPr txBox="1"/>
          <p:nvPr/>
        </p:nvSpPr>
        <p:spPr>
          <a:xfrm>
            <a:off x="2404746" y="408940"/>
            <a:ext cx="1806575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000" b="1" dirty="0">
                <a:solidFill>
                  <a:srgbClr val="000000"/>
                </a:solidFill>
                <a:latin typeface="Arial"/>
              </a:rPr>
              <a:t>Undervisning - Ellehøjskolen</a:t>
            </a:r>
            <a:endParaRPr lang="da-DK" dirty="0"/>
          </a:p>
        </p:txBody>
      </p:sp>
      <p:sp>
        <p:nvSpPr>
          <p:cNvPr id="39" name="Textbox 34"/>
          <p:cNvSpPr txBox="1"/>
          <p:nvPr/>
        </p:nvSpPr>
        <p:spPr>
          <a:xfrm>
            <a:off x="2404745" y="618490"/>
            <a:ext cx="9144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80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graphicFrame>
        <p:nvGraphicFramePr>
          <p:cNvPr id="40" name="Table 35"/>
          <p:cNvGraphicFramePr>
            <a:graphicFrameLocks noGrp="1"/>
          </p:cNvGraphicFramePr>
          <p:nvPr>
            <p:ph type="tbl" idx="3"/>
          </p:nvPr>
        </p:nvGraphicFramePr>
        <p:xfrm>
          <a:off x="2404746" y="798831"/>
          <a:ext cx="2774315" cy="1812925"/>
        </p:xfrm>
        <a:graphic>
          <a:graphicData uri="http://schemas.openxmlformats.org/drawingml/2006/table">
            <a:tbl>
              <a:tblPr/>
              <a:tblGrid>
                <a:gridCol w="19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445"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Nøgletal</a:t>
                      </a:r>
                      <a:endParaRPr lang="da-DK" dirty="0"/>
                    </a:p>
                  </a:txBody>
                  <a:tcPr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 </a:t>
                      </a:r>
                      <a:endParaRPr lang="da-DK" dirty="0"/>
                    </a:p>
                  </a:txBody>
                  <a:tcPr>
                    <a:solidFill>
                      <a:srgbClr val="398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Forventet budget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48.651.055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Forventet forbrug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48.579.720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b="1" dirty="0"/>
                        <a:t>Forventet resultat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b="1" dirty="0"/>
                        <a:t>71.335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>
                          <a:solidFill>
                            <a:srgbClr val="008000"/>
                          </a:solidFill>
                        </a:rPr>
                        <a:t>Afvigelse i pct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>
                          <a:solidFill>
                            <a:srgbClr val="008000"/>
                          </a:solidFill>
                        </a:rPr>
                        <a:t>0,15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Overført resultat tidl. år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-15.041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Akkumuleret resultat herefter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56.294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" name="Textbox 36"/>
          <p:cNvSpPr txBox="1"/>
          <p:nvPr/>
        </p:nvSpPr>
        <p:spPr>
          <a:xfrm>
            <a:off x="2404746" y="2583816"/>
            <a:ext cx="128905" cy="37702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da-DK" sz="1850" dirty="0">
                <a:solidFill>
                  <a:srgbClr val="000000"/>
                </a:solidFill>
                <a:latin typeface="Arial"/>
              </a:rPr>
              <a:t> </a:t>
            </a:r>
            <a:endParaRPr lang="da-DK" dirty="0"/>
          </a:p>
        </p:txBody>
      </p:sp>
      <p:pic>
        <p:nvPicPr>
          <p:cNvPr id="42" name="SGPlot.png" descr="The SGPlot Procedure" title="Detailed and/or summarized report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404746" y="2917191"/>
            <a:ext cx="3599815" cy="2698115"/>
          </a:xfrm>
          <a:prstGeom prst="rect">
            <a:avLst/>
          </a:prstGeom>
        </p:spPr>
      </p:pic>
      <p:sp>
        <p:nvSpPr>
          <p:cNvPr id="43" name="Slide Number Placeholder 1"/>
          <p:cNvSpPr>
            <a:spLocks noGrp="1"/>
          </p:cNvSpPr>
          <p:nvPr>
            <p:ph type="sldNum" idx="6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7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342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3BC2FC0-D39A-8016-A21B-9306EB81C9F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25000" lnSpcReduction="20000"/>
          </a:bodyPr>
          <a:lstStyle/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209C266-4451-4BB8-9ED6-0BAA13E9F578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>
            <a:normAutofit fontScale="25000" lnSpcReduction="20000"/>
          </a:bodyPr>
          <a:lstStyle/>
          <a:p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BBDA05A-0525-25AE-47B2-F3990BFAB558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>
            <a:normAutofit fontScale="25000" lnSpcReduction="20000"/>
          </a:bodyPr>
          <a:lstStyle/>
          <a:p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0EA05B-3027-10E5-AE8A-F2CBDF04E5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68F02-1E02-411D-BA70-CB9B9C950DD5}" type="slidenum">
              <a:rPr lang="da-DK" smtClean="0"/>
              <a:pPr/>
              <a:t>8</a:t>
            </a:fld>
            <a:endParaRPr lang="da-DK"/>
          </a:p>
        </p:txBody>
      </p:sp>
      <p:graphicFrame>
        <p:nvGraphicFramePr>
          <p:cNvPr id="10" name="Tabel 10">
            <a:extLst>
              <a:ext uri="{FF2B5EF4-FFF2-40B4-BE49-F238E27FC236}">
                <a16:creationId xmlns:a16="http://schemas.microsoft.com/office/drawing/2014/main" id="{F9122285-7627-B26D-FC8B-8BAD406CF87B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495550" y="409575"/>
          <a:ext cx="7181850" cy="6497320"/>
        </p:xfrm>
        <a:graphic>
          <a:graphicData uri="http://schemas.openxmlformats.org/drawingml/2006/table">
            <a:tbl>
              <a:tblPr firstRow="1" bandRow="1"/>
              <a:tblGrid>
                <a:gridCol w="1278490">
                  <a:extLst>
                    <a:ext uri="{9D8B030D-6E8A-4147-A177-3AD203B41FA5}">
                      <a16:colId xmlns:a16="http://schemas.microsoft.com/office/drawing/2014/main" val="17533328"/>
                    </a:ext>
                  </a:extLst>
                </a:gridCol>
                <a:gridCol w="1115460">
                  <a:extLst>
                    <a:ext uri="{9D8B030D-6E8A-4147-A177-3AD203B41FA5}">
                      <a16:colId xmlns:a16="http://schemas.microsoft.com/office/drawing/2014/main" val="575071234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2958741751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403934493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3300035437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val="3877836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600" b="1" dirty="0"/>
                        <a:t>Kategori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Forventet budget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 err="1"/>
                        <a:t>Forventetforbrug</a:t>
                      </a:r>
                      <a:r>
                        <a:rPr lang="da-DK" sz="1600" b="1" dirty="0"/>
                        <a:t>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Forbrug til dato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Prognose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600" b="1" dirty="0"/>
                        <a:t>Forventet resultat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36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Bygninger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4.002.440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4.642.995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3.117.246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1.525.748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-640.555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887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Drift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645.301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645.300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535.044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110.256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35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Løn /skole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32.601.035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32.784.364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27.384.582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5.399.782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-183.329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088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Elevaktiviteter </a:t>
                      </a:r>
                      <a:r>
                        <a:rPr lang="da-DK" sz="1600" dirty="0" err="1"/>
                        <a:t>inkl</a:t>
                      </a:r>
                      <a:r>
                        <a:rPr lang="da-DK" sz="1600" dirty="0"/>
                        <a:t> PLC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445.980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dirty="0"/>
                        <a:t>445.980</a:t>
                      </a:r>
                    </a:p>
                    <a:p>
                      <a:endParaRPr lang="da-DK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270.060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175.814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1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Skoleudvikling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32.082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142.918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367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Kompetenceløft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185.000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185.000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25.626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159.374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883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Betaling specialklasser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10.395.144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9.701.082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7.817.130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1.883.953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694.062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6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/>
                        <a:t>Ikke fordelt budget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201.155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dirty="0"/>
                        <a:t>201.155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618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err="1"/>
                        <a:t>Ialt</a:t>
                      </a:r>
                      <a:endParaRPr lang="da-DK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/>
                        <a:t>48.651.055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/>
                        <a:t>48.579.720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/>
                        <a:t>39.181.874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 dirty="0"/>
                        <a:t>9.397.846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1400" b="1" dirty="0"/>
                        <a:t>71.335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535123"/>
                  </a:ext>
                </a:extLst>
              </a:tr>
            </a:tbl>
          </a:graphicData>
        </a:graphic>
      </p:graphicFrame>
      <p:sp>
        <p:nvSpPr>
          <p:cNvPr id="11" name="Tekstfelt 10">
            <a:extLst>
              <a:ext uri="{FF2B5EF4-FFF2-40B4-BE49-F238E27FC236}">
                <a16:creationId xmlns:a16="http://schemas.microsoft.com/office/drawing/2014/main" id="{CA7CFFB1-F5F8-251B-D323-C2809B4AA3FB}"/>
              </a:ext>
            </a:extLst>
          </p:cNvPr>
          <p:cNvSpPr txBox="1"/>
          <p:nvPr/>
        </p:nvSpPr>
        <p:spPr>
          <a:xfrm>
            <a:off x="2602787" y="5855335"/>
            <a:ext cx="404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Tal for de første 10 måneder</a:t>
            </a:r>
          </a:p>
        </p:txBody>
      </p:sp>
    </p:spTree>
    <p:extLst>
      <p:ext uri="{BB962C8B-B14F-4D97-AF65-F5344CB8AC3E}">
        <p14:creationId xmlns:p14="http://schemas.microsoft.com/office/powerpoint/2010/main" val="2202238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Table 42"/>
          <p:cNvGraphicFramePr>
            <a:graphicFrameLocks noGrp="1"/>
          </p:cNvGraphicFramePr>
          <p:nvPr>
            <p:ph type="tbl" idx="1"/>
          </p:nvPr>
        </p:nvGraphicFramePr>
        <p:xfrm>
          <a:off x="2583815" y="408941"/>
          <a:ext cx="3241040" cy="2300605"/>
        </p:xfrm>
        <a:graphic>
          <a:graphicData uri="http://schemas.openxmlformats.org/drawingml/2006/table">
            <a:tbl>
              <a:tblPr/>
              <a:tblGrid>
                <a:gridCol w="1907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8445"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Nøgletal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2020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2021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b="1" dirty="0"/>
                        <a:t>2022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  <a:solidFill>
                      <a:srgbClr val="398A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elever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376,3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323,6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børn i special og modtageklasse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49,8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44,3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elever 5/9 i regnskabsåret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339,0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302,0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Klasser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25,9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22,2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normalklasser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18,9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15,6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Klassekvotient alle klasser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14,5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14,6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Klassekvotient normalklasser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17,3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17,9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da-DK" sz="800" dirty="0"/>
                        <a:t>Antal lærere</a:t>
                      </a:r>
                      <a:endParaRPr lang="da-DK" dirty="0"/>
                    </a:p>
                  </a:txBody>
                  <a:tcPr>
                    <a:lnL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sz="800" dirty="0"/>
                        <a:t>.</a:t>
                      </a:r>
                      <a:endParaRPr lang="da-DK" dirty="0"/>
                    </a:p>
                  </a:txBody>
                  <a:tcPr>
                    <a:lnL w="0" cap="flat" cmpd="sng" algn="ctr">
                      <a:noFill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noFill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5" name="SGPlot1.png" descr="The SGPlot Procedure" title="The SGPlot Procedure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547486" y="408941"/>
            <a:ext cx="3599815" cy="2698115"/>
          </a:xfrm>
          <a:prstGeom prst="rect">
            <a:avLst/>
          </a:prstGeom>
        </p:spPr>
      </p:pic>
      <p:pic>
        <p:nvPicPr>
          <p:cNvPr id="56" name="SGPlot2.png" descr="The SGPlot Procedure" title="The SGPlot Procedure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403476" y="3170555"/>
            <a:ext cx="3602355" cy="2700020"/>
          </a:xfrm>
          <a:prstGeom prst="rect">
            <a:avLst/>
          </a:prstGeom>
        </p:spPr>
      </p:pic>
      <p:pic>
        <p:nvPicPr>
          <p:cNvPr id="57" name="SGPlot3.png" descr="The SGPlot Procedure" title="The SGPlot Procedure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6547486" y="3170556"/>
            <a:ext cx="3599815" cy="2698115"/>
          </a:xfrm>
          <a:prstGeom prst="rect">
            <a:avLst/>
          </a:prstGeom>
        </p:spPr>
      </p:pic>
      <p:sp>
        <p:nvSpPr>
          <p:cNvPr id="58" name="Slide Number Placeholder 1"/>
          <p:cNvSpPr>
            <a:spLocks noGrp="1"/>
          </p:cNvSpPr>
          <p:nvPr>
            <p:ph type="sldNum" idx="5"/>
          </p:nvPr>
        </p:nvSpPr>
        <p:spPr>
          <a:xfrm>
            <a:off x="10319386" y="228600"/>
            <a:ext cx="120015" cy="116840"/>
          </a:xfrm>
          <a:solidFill>
            <a:srgbClr val="FFFFFF"/>
          </a:solidFill>
        </p:spPr>
        <p:txBody>
          <a:bodyPr/>
          <a:lstStyle/>
          <a:p>
            <a:pPr algn="r"/>
            <a:fld id="{8ED68F02-1E02-411D-BA70-CB9B9C950DD5}" type="slidenum">
              <a:rPr lang="da-DK" sz="800" b="1" dirty="0" smtClean="0">
                <a:solidFill>
                  <a:srgbClr val="000000"/>
                </a:solidFill>
                <a:latin typeface="Arial"/>
              </a:rPr>
              <a:t>9</a:t>
            </a:fld>
            <a:endParaRPr lang="da-DK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075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DS Theme">
  <a:themeElements>
    <a:clrScheme name="ODS Them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DS Theme">
      <a:majorFont>
        <a:latin typeface="Courier New"/>
        <a:ea typeface=""/>
        <a:cs typeface=""/>
      </a:majorFont>
      <a:minorFont>
        <a:latin typeface="Courier New"/>
        <a:ea typeface=""/>
        <a:cs typeface=""/>
      </a:minorFont>
    </a:fontScheme>
    <a:fmtScheme name="ODS Theme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4B8291D849F4459D7AB60B6E79C880" ma:contentTypeVersion="18" ma:contentTypeDescription="Opret et nyt dokument." ma:contentTypeScope="" ma:versionID="266bea9ba32884fd2d7a078b68c62379">
  <xsd:schema xmlns:xsd="http://www.w3.org/2001/XMLSchema" xmlns:xs="http://www.w3.org/2001/XMLSchema" xmlns:p="http://schemas.microsoft.com/office/2006/metadata/properties" xmlns:ns2="a408f06c-1694-489f-9cdc-5efa500d75a8" xmlns:ns3="31f27a57-5daa-4240-845d-578cc8bddeed" targetNamespace="http://schemas.microsoft.com/office/2006/metadata/properties" ma:root="true" ma:fieldsID="11399d5d14b32ddbacf2fea93b43c24d" ns2:_="" ns3:_="">
    <xsd:import namespace="a408f06c-1694-489f-9cdc-5efa500d75a8"/>
    <xsd:import namespace="31f27a57-5daa-4240-845d-578cc8bdd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f06c-1694-489f-9cdc-5efa500d7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7a57-5daa-4240-845d-578cc8bdd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b3b39-90de-4ad5-ac20-62505550e508}" ma:internalName="TaxCatchAll" ma:showField="CatchAllData" ma:web="31f27a57-5daa-4240-845d-578cc8bdd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f27a57-5daa-4240-845d-578cc8bddeed" xsi:nil="true"/>
    <lcf76f155ced4ddcb4097134ff3c332f xmlns="a408f06c-1694-489f-9cdc-5efa500d75a8">
      <Terms xmlns="http://schemas.microsoft.com/office/infopath/2007/PartnerControls"/>
    </lcf76f155ced4ddcb4097134ff3c332f>
    <SharedWithUsers xmlns="31f27a57-5daa-4240-845d-578cc8bddeed">
      <UserInfo>
        <DisplayName>Mette Winther Schytz</DisplayName>
        <AccountId>138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B4EA7C-4C1D-4940-A358-48179D28FC74}"/>
</file>

<file path=customXml/itemProps2.xml><?xml version="1.0" encoding="utf-8"?>
<ds:datastoreItem xmlns:ds="http://schemas.openxmlformats.org/officeDocument/2006/customXml" ds:itemID="{F13E1614-964C-49E3-9CED-211F43D6005E}">
  <ds:schemaRefs>
    <ds:schemaRef ds:uri="http://schemas.microsoft.com/office/2006/metadata/properties"/>
    <ds:schemaRef ds:uri="http://schemas.microsoft.com/office/infopath/2007/PartnerControls"/>
    <ds:schemaRef ds:uri="31f27a57-5daa-4240-845d-578cc8bddeed"/>
    <ds:schemaRef ds:uri="a408f06c-1694-489f-9cdc-5efa500d75a8"/>
  </ds:schemaRefs>
</ds:datastoreItem>
</file>

<file path=customXml/itemProps3.xml><?xml version="1.0" encoding="utf-8"?>
<ds:datastoreItem xmlns:ds="http://schemas.openxmlformats.org/officeDocument/2006/customXml" ds:itemID="{C45E4BC5-EB78-4BB0-A111-CFB9028EFD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806</Words>
  <Application>Microsoft Office PowerPoint</Application>
  <PresentationFormat>Widescreen</PresentationFormat>
  <Paragraphs>237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12</vt:i4>
      </vt:variant>
    </vt:vector>
  </HeadingPairs>
  <TitlesOfParts>
    <vt:vector size="19" baseType="lpstr">
      <vt:lpstr>Albany AMT</vt:lpstr>
      <vt:lpstr>Arial</vt:lpstr>
      <vt:lpstr>Calibri</vt:lpstr>
      <vt:lpstr>Calibri Light</vt:lpstr>
      <vt:lpstr>Courier New</vt:lpstr>
      <vt:lpstr>Office-tema</vt:lpstr>
      <vt:lpstr>ODS Theme</vt:lpstr>
      <vt:lpstr>Skolebestyrelsesmøde</vt:lpstr>
      <vt:lpstr>Obligatoriske sprogprøver</vt:lpstr>
      <vt:lpstr>Prøverne – tale-lytte-skrive-læse</vt:lpstr>
      <vt:lpstr>Sprogprøverne - udskolingen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Aarhus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Skolebestyrelsesmøde</dc:title>
  <dc:creator>Helle Mønster</dc:creator>
  <cp:lastModifiedBy>Helle Mønster</cp:lastModifiedBy>
  <cp:revision>1</cp:revision>
  <dcterms:created xsi:type="dcterms:W3CDTF">2023-12-11T13:30:08Z</dcterms:created>
  <dcterms:modified xsi:type="dcterms:W3CDTF">2023-12-12T12:20:33Z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0x010100224B8291D849F4459D7AB60B6E79C880</vt:lpwstr>
  </property>
  <property fmtid="{D5CDD505-2E9C-101B-9397-08002B2CF9AE}" pid="3" name="MediaServiceImageTags">
    <vt:lpwstr/>
  </property>
</Properties>
</file>